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2" r:id="rId3"/>
    <p:sldId id="331" r:id="rId4"/>
    <p:sldId id="335" r:id="rId5"/>
    <p:sldId id="330" r:id="rId6"/>
    <p:sldId id="333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232" y="-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</a:t>
            </a:r>
            <a:r>
              <a:rPr lang="en-US" sz="1600" dirty="0" smtClean="0">
                <a:latin typeface="Open Sans"/>
                <a:cs typeface="Open Sans"/>
              </a:rPr>
              <a:t>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  <a:endParaRPr lang="en-US" sz="2000" b="1" u="sng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</a:t>
            </a: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  <a:endParaRPr lang="en-US" sz="1800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  <a:endParaRPr lang="en-US" sz="1800" dirty="0" smtClean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00895"/>
              </p:ext>
            </p:extLst>
          </p:nvPr>
        </p:nvGraphicFramePr>
        <p:xfrm>
          <a:off x="628650" y="1028700"/>
          <a:ext cx="8147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83"/>
                <a:gridCol w="2715683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vs.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Docker (dot cloud)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17591</TotalTime>
  <Words>144</Words>
  <Application>Microsoft Macintosh PowerPoint</Application>
  <PresentationFormat>On-screen Show (16:9)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Keywords</vt:lpstr>
      <vt:lpstr>Frictionless pipeline</vt:lpstr>
      <vt:lpstr>PowerPoint Presentation</vt:lpstr>
      <vt:lpstr>GitHub repos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396</cp:revision>
  <cp:lastPrinted>2015-11-18T16:47:39Z</cp:lastPrinted>
  <dcterms:created xsi:type="dcterms:W3CDTF">2016-03-09T21:14:16Z</dcterms:created>
  <dcterms:modified xsi:type="dcterms:W3CDTF">2016-07-15T10:57:12Z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