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4" r:id="rId3"/>
    <p:sldId id="259" r:id="rId4"/>
    <p:sldId id="258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31"/>
  </p:normalViewPr>
  <p:slideViewPr>
    <p:cSldViewPr snapToGrid="0" snapToObjects="1">
      <p:cViewPr>
        <p:scale>
          <a:sx n="326" d="100"/>
          <a:sy n="326" d="100"/>
        </p:scale>
        <p:origin x="-14640" y="-9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A578D-43E1-9A42-B6CE-3DE9639A585A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1450-7C3A-CE48-833F-FB5065C9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7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rpi</a:t>
            </a:r>
            <a:r>
              <a:rPr lang="en-US" dirty="0" smtClean="0"/>
              <a:t> </a:t>
            </a:r>
            <a:r>
              <a:rPr lang="en-US" dirty="0" err="1" smtClean="0"/>
              <a:t>clayster</a:t>
            </a:r>
            <a:r>
              <a:rPr lang="en-US" dirty="0" smtClean="0"/>
              <a:t> </a:t>
            </a:r>
            <a:r>
              <a:rPr lang="en-US" dirty="0" err="1" smtClean="0"/>
              <a:t>circuits.png</a:t>
            </a:r>
            <a:r>
              <a:rPr lang="en-US" dirty="0" smtClean="0"/>
              <a:t> .</a:t>
            </a:r>
            <a:r>
              <a:rPr lang="en-US" dirty="0" err="1" smtClean="0"/>
              <a:t>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1450-7C3A-CE48-833F-FB5065C957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2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5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3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62252" y="2851152"/>
            <a:ext cx="6248403" cy="546099"/>
          </a:xfrm>
        </p:spPr>
        <p:txBody>
          <a:bodyPr anchor="t">
            <a:noAutofit/>
          </a:bodyPr>
          <a:lstStyle>
            <a:lvl1pPr>
              <a:defRPr sz="2800"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3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EAC-A4EE-C742-9AE6-82F296B30C5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DEAC-A4EE-C742-9AE6-82F296B30C52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65A9-8D32-6347-B267-A40D813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726" y="265044"/>
            <a:ext cx="3114217" cy="5857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36" y="265044"/>
            <a:ext cx="3065405" cy="5857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949" y="4001880"/>
            <a:ext cx="1298481" cy="16965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64142" y="225288"/>
            <a:ext cx="543337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 1</a:t>
            </a:r>
          </a:p>
          <a:p>
            <a:r>
              <a:rPr lang="en-US" sz="1900" b="1" dirty="0" smtClean="0"/>
              <a:t> 3</a:t>
            </a:r>
          </a:p>
          <a:p>
            <a:r>
              <a:rPr lang="en-US" sz="1900" b="1" dirty="0" smtClean="0"/>
              <a:t> 5</a:t>
            </a:r>
          </a:p>
          <a:p>
            <a:r>
              <a:rPr lang="en-US" sz="1900" b="1" dirty="0" smtClean="0"/>
              <a:t> 7</a:t>
            </a:r>
          </a:p>
          <a:p>
            <a:r>
              <a:rPr lang="en-US" sz="1900" b="1" dirty="0" smtClean="0"/>
              <a:t> 9</a:t>
            </a:r>
          </a:p>
          <a:p>
            <a:r>
              <a:rPr lang="en-US" sz="1900" b="1" dirty="0" smtClean="0"/>
              <a:t>11</a:t>
            </a:r>
          </a:p>
          <a:p>
            <a:r>
              <a:rPr lang="en-US" sz="1900" b="1" dirty="0" smtClean="0"/>
              <a:t>13</a:t>
            </a:r>
          </a:p>
          <a:p>
            <a:r>
              <a:rPr lang="en-US" sz="1900" b="1" dirty="0" smtClean="0"/>
              <a:t>15</a:t>
            </a:r>
          </a:p>
          <a:p>
            <a:r>
              <a:rPr lang="en-US" sz="1900" b="1" dirty="0" smtClean="0"/>
              <a:t>17</a:t>
            </a:r>
          </a:p>
          <a:p>
            <a:r>
              <a:rPr lang="en-US" sz="1900" b="1" dirty="0" smtClean="0"/>
              <a:t>19</a:t>
            </a:r>
          </a:p>
          <a:p>
            <a:r>
              <a:rPr lang="en-US" sz="1900" b="1" dirty="0" smtClean="0"/>
              <a:t>21</a:t>
            </a:r>
          </a:p>
          <a:p>
            <a:r>
              <a:rPr lang="en-US" sz="1900" b="1" dirty="0" smtClean="0"/>
              <a:t>23</a:t>
            </a:r>
          </a:p>
          <a:p>
            <a:r>
              <a:rPr lang="en-US" sz="1900" b="1" dirty="0" smtClean="0"/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2816" y="225288"/>
            <a:ext cx="58856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 2</a:t>
            </a:r>
          </a:p>
          <a:p>
            <a:r>
              <a:rPr lang="en-US" sz="1900" b="1" dirty="0" smtClean="0"/>
              <a:t> 4</a:t>
            </a:r>
          </a:p>
          <a:p>
            <a:r>
              <a:rPr lang="en-US" sz="1900" b="1" dirty="0" smtClean="0"/>
              <a:t> 6</a:t>
            </a:r>
          </a:p>
          <a:p>
            <a:r>
              <a:rPr lang="en-US" sz="1900" b="1" dirty="0" smtClean="0"/>
              <a:t> 8</a:t>
            </a:r>
          </a:p>
          <a:p>
            <a:r>
              <a:rPr lang="en-US" sz="1900" b="1" dirty="0" smtClean="0"/>
              <a:t>10</a:t>
            </a:r>
          </a:p>
          <a:p>
            <a:r>
              <a:rPr lang="en-US" sz="1900" b="1" dirty="0" smtClean="0"/>
              <a:t>12</a:t>
            </a:r>
          </a:p>
          <a:p>
            <a:r>
              <a:rPr lang="en-US" sz="1900" b="1" dirty="0" smtClean="0"/>
              <a:t>14</a:t>
            </a:r>
          </a:p>
          <a:p>
            <a:r>
              <a:rPr lang="en-US" sz="1900" b="1" dirty="0" smtClean="0"/>
              <a:t>16</a:t>
            </a:r>
          </a:p>
          <a:p>
            <a:r>
              <a:rPr lang="en-US" sz="1900" b="1" dirty="0" smtClean="0"/>
              <a:t>18</a:t>
            </a:r>
          </a:p>
          <a:p>
            <a:r>
              <a:rPr lang="en-US" sz="1900" b="1" dirty="0" smtClean="0"/>
              <a:t>20</a:t>
            </a:r>
          </a:p>
          <a:p>
            <a:r>
              <a:rPr lang="en-US" sz="1900" b="1" dirty="0" smtClean="0"/>
              <a:t>22</a:t>
            </a:r>
          </a:p>
          <a:p>
            <a:r>
              <a:rPr lang="en-US" sz="1900" b="1" dirty="0" smtClean="0"/>
              <a:t>24</a:t>
            </a:r>
          </a:p>
          <a:p>
            <a:r>
              <a:rPr lang="en-US" sz="1900" b="1" dirty="0" smtClean="0"/>
              <a:t>26</a:t>
            </a:r>
            <a:endParaRPr lang="en-US" sz="19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64142" y="4025351"/>
            <a:ext cx="54333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2729</a:t>
            </a:r>
          </a:p>
          <a:p>
            <a:r>
              <a:rPr lang="en-US" sz="1900" b="1" dirty="0" smtClean="0"/>
              <a:t>31</a:t>
            </a:r>
          </a:p>
          <a:p>
            <a:r>
              <a:rPr lang="en-US" sz="1900" b="1" dirty="0" smtClean="0"/>
              <a:t>33</a:t>
            </a:r>
          </a:p>
          <a:p>
            <a:r>
              <a:rPr lang="en-US" sz="1900" b="1" dirty="0" smtClean="0"/>
              <a:t>35</a:t>
            </a:r>
          </a:p>
          <a:p>
            <a:r>
              <a:rPr lang="en-US" sz="1900" b="1" dirty="0" smtClean="0"/>
              <a:t>37</a:t>
            </a:r>
          </a:p>
          <a:p>
            <a:r>
              <a:rPr lang="en-US" sz="1900" b="1" dirty="0" smtClean="0"/>
              <a:t>39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62816" y="4025351"/>
            <a:ext cx="54333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2830</a:t>
            </a:r>
          </a:p>
          <a:p>
            <a:r>
              <a:rPr lang="en-US" sz="1900" b="1" dirty="0" smtClean="0"/>
              <a:t>32</a:t>
            </a:r>
          </a:p>
          <a:p>
            <a:r>
              <a:rPr lang="en-US" sz="1900" b="1" dirty="0" smtClean="0"/>
              <a:t>34</a:t>
            </a:r>
          </a:p>
          <a:p>
            <a:r>
              <a:rPr lang="en-US" sz="1900" b="1" dirty="0" smtClean="0"/>
              <a:t>36</a:t>
            </a:r>
          </a:p>
          <a:p>
            <a:r>
              <a:rPr lang="en-US" sz="1900" b="1" dirty="0" smtClean="0"/>
              <a:t>38</a:t>
            </a:r>
          </a:p>
          <a:p>
            <a:r>
              <a:rPr lang="en-US" sz="1900" b="1" dirty="0" smtClean="0"/>
              <a:t>40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1393" y="889540"/>
            <a:ext cx="298634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 smtClean="0">
                <a:latin typeface="Open Sans Light" charset="0"/>
                <a:ea typeface="Open Sans Light" charset="0"/>
                <a:cs typeface="Open Sans Light" charset="0"/>
              </a:rPr>
              <a:t>I2C</a:t>
            </a:r>
          </a:p>
          <a:p>
            <a:r>
              <a:rPr lang="en-US" sz="1900" dirty="0" smtClean="0">
                <a:latin typeface="Open Sans Light" charset="0"/>
                <a:ea typeface="Open Sans Light" charset="0"/>
                <a:cs typeface="Open Sans Light" charset="0"/>
              </a:rPr>
              <a:t>SDA (Serial Data line)</a:t>
            </a:r>
          </a:p>
          <a:p>
            <a:r>
              <a:rPr lang="en-US" sz="1900" dirty="0" smtClean="0">
                <a:latin typeface="Open Sans Light" charset="0"/>
                <a:ea typeface="Open Sans Light" charset="0"/>
                <a:cs typeface="Open Sans Light" charset="0"/>
              </a:rPr>
              <a:t>SCL (Serial Clock Line)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7447" y="787462"/>
            <a:ext cx="212552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 smtClean="0">
                <a:latin typeface="Open Sans Light" charset="0"/>
                <a:ea typeface="Open Sans Light" charset="0"/>
                <a:cs typeface="Open Sans Light" charset="0"/>
              </a:rPr>
              <a:t>UART</a:t>
            </a:r>
          </a:p>
          <a:p>
            <a:r>
              <a:rPr lang="en-US" sz="1900" dirty="0" smtClean="0">
                <a:latin typeface="Open Sans Light" charset="0"/>
                <a:ea typeface="Open Sans Light" charset="0"/>
                <a:cs typeface="Open Sans Light" charset="0"/>
              </a:rPr>
              <a:t>TXD (Transmit)</a:t>
            </a:r>
          </a:p>
          <a:p>
            <a:r>
              <a:rPr lang="en-US" sz="1900" dirty="0" smtClean="0">
                <a:latin typeface="Open Sans Light" charset="0"/>
                <a:ea typeface="Open Sans Light" charset="0"/>
                <a:cs typeface="Open Sans Light" charset="0"/>
              </a:rPr>
              <a:t>RXD (Receive)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4460" y="2839858"/>
            <a:ext cx="3003283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Open Sans Light" charset="0"/>
                <a:ea typeface="Open Sans Light" charset="0"/>
                <a:cs typeface="Open Sans Light" charset="0"/>
              </a:rPr>
              <a:t>MOSI (Master Out-Slave In)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4460" y="3150275"/>
            <a:ext cx="3003283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Open Sans Light" charset="0"/>
                <a:ea typeface="Open Sans Light" charset="0"/>
                <a:cs typeface="Open Sans Light" charset="0"/>
              </a:rPr>
              <a:t>MOSI (Master In Slave Out)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4460" y="3460692"/>
            <a:ext cx="300328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Open Sans Light" charset="0"/>
                <a:ea typeface="Open Sans Light" charset="0"/>
                <a:cs typeface="Open Sans Light" charset="0"/>
              </a:rPr>
              <a:t>SCLK (System clock)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41713" y="3455069"/>
            <a:ext cx="30032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Open Sans Light" charset="0"/>
                <a:ea typeface="Open Sans Light" charset="0"/>
                <a:cs typeface="Open Sans Light" charset="0"/>
              </a:rPr>
              <a:t>SPI0_CE0_Negative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41713" y="3731620"/>
            <a:ext cx="30032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Open Sans Light" charset="0"/>
                <a:ea typeface="Open Sans Light" charset="0"/>
                <a:cs typeface="Open Sans Light" charset="0"/>
              </a:rPr>
              <a:t>SPI0_CE1_Negative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60513" y="2015503"/>
            <a:ext cx="80773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900" smtClean="0"/>
              <a:t>LED</a:t>
            </a:r>
            <a:endParaRPr lang="en-US" sz="1900" dirty="0" smtClean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644348" y="715618"/>
            <a:ext cx="1033669" cy="6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60513" y="1054134"/>
            <a:ext cx="891003" cy="549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0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Open Sans Light" charset="0"/>
                <a:ea typeface="Open Sans Light" charset="0"/>
                <a:cs typeface="Open Sans Light" charset="0"/>
              </a:rPr>
              <a:t>Pi pin usage schematic</a:t>
            </a:r>
            <a:endParaRPr lang="en-US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3200" y="6642556"/>
            <a:ext cx="9448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smtClean="0">
                <a:solidFill>
                  <a:schemeClr val="bg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Appendix B of https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://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www.packtpub.com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/sites/default/files/downloads/3494_3532OT_Appendices.pdf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4" y="-1"/>
            <a:ext cx="9867362" cy="573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6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76400" y="235364"/>
            <a:ext cx="10515600" cy="5105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~() &gt; </a:t>
            </a:r>
            <a:r>
              <a:rPr lang="mr-IN" sz="2000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mr-IN" sz="2000" dirty="0">
                <a:latin typeface="Courier New" charset="0"/>
                <a:ea typeface="Courier New" charset="0"/>
                <a:cs typeface="Courier New" charset="0"/>
              </a:rPr>
              <a:t> pi@10.0.0.6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pi@10.0.0.6's password: 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The programs included with the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Debian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GNU/Linux system are free software;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the exact distribution terms for each program are described in the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individual files in /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/share/doc/*/copyright.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Debian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GNU/Linux comes with ABSOLUTELY NO WARRANTY, to the extent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permitted by applicable law.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Last login: Mon Nov 28 09:17:26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2016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pi@raspberrypi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:~ $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raspi-config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raspi-config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7217" y="6637539"/>
            <a:ext cx="6294783" cy="220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https://</a:t>
            </a:r>
            <a:r>
              <a:rPr lang="en-US" sz="800" dirty="0" err="1"/>
              <a:t>www.raspberrypi.org</a:t>
            </a:r>
            <a:r>
              <a:rPr lang="en-US" sz="800" dirty="0"/>
              <a:t>/documentation/configuration/</a:t>
            </a:r>
            <a:r>
              <a:rPr lang="en-US" sz="800" dirty="0" err="1"/>
              <a:t>raspi-config.md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9" y="-1"/>
            <a:ext cx="10986052" cy="5270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5949" y="5230475"/>
            <a:ext cx="633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Use keyboard up/down cursor keys, then Enter key to select.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raspi-config</a:t>
            </a:r>
            <a:r>
              <a:rPr lang="en-US" dirty="0" smtClean="0"/>
              <a:t> Locale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7217" y="6637539"/>
            <a:ext cx="6294783" cy="220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https://</a:t>
            </a:r>
            <a:r>
              <a:rPr lang="en-US" sz="800" dirty="0" err="1"/>
              <a:t>www.raspberrypi.org</a:t>
            </a:r>
            <a:r>
              <a:rPr lang="en-US" sz="800" dirty="0"/>
              <a:t>/documentation/configuration/</a:t>
            </a:r>
            <a:r>
              <a:rPr lang="en-US" sz="800" dirty="0" err="1"/>
              <a:t>raspi-config.md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193773" y="5734325"/>
            <a:ext cx="616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Use keyboard up/down cursor keys, then Tab key </a:t>
            </a:r>
            <a:r>
              <a:rPr lang="en-US" smtClean="0">
                <a:latin typeface="Open Sans Light" charset="0"/>
                <a:ea typeface="Open Sans Light" charset="0"/>
                <a:cs typeface="Open Sans Light" charset="0"/>
              </a:rPr>
              <a:t>to &lt;Ok&gt;.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47" y="202095"/>
            <a:ext cx="9963417" cy="1149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64" y="1417981"/>
            <a:ext cx="9055100" cy="4356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33296" y="3809964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222222"/>
                </a:solidFill>
                <a:latin typeface="Courier" charset="0"/>
              </a:rPr>
              <a:t>en_GB.UTF-8 UTF-8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2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Jessie Pi Preferences Configuration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7217" y="6637539"/>
            <a:ext cx="6294783" cy="220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https://</a:t>
            </a:r>
            <a:r>
              <a:rPr lang="en-US" sz="800" dirty="0" err="1"/>
              <a:t>www.raspberrypi.org</a:t>
            </a:r>
            <a:r>
              <a:rPr lang="en-US" sz="800" dirty="0"/>
              <a:t>/learning/getting-started-with-</a:t>
            </a:r>
            <a:r>
              <a:rPr lang="en-US" sz="800" dirty="0" err="1"/>
              <a:t>picamera</a:t>
            </a:r>
            <a:r>
              <a:rPr lang="en-US" sz="800" dirty="0"/>
              <a:t>/images/</a:t>
            </a:r>
            <a:r>
              <a:rPr lang="en-US" sz="800" dirty="0" err="1"/>
              <a:t>raspi-config-menu.png</a:t>
            </a:r>
            <a:endParaRPr lang="en-US" sz="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0" y="0"/>
            <a:ext cx="70675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4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Jessie Pi Preferences Configuration Camera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7217" y="6637539"/>
            <a:ext cx="6294783" cy="220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https://</a:t>
            </a:r>
            <a:r>
              <a:rPr lang="en-US" sz="800" dirty="0" err="1"/>
              <a:t>www.raspberrypi.org</a:t>
            </a:r>
            <a:r>
              <a:rPr lang="en-US" sz="800" dirty="0"/>
              <a:t>/learning/getting-started-with-</a:t>
            </a:r>
            <a:r>
              <a:rPr lang="en-US" sz="800" dirty="0" err="1"/>
              <a:t>picamera</a:t>
            </a:r>
            <a:r>
              <a:rPr lang="en-US" sz="800" dirty="0"/>
              <a:t>/images/</a:t>
            </a:r>
            <a:r>
              <a:rPr lang="en-US" sz="800" dirty="0" err="1"/>
              <a:t>raspi-config-menu.png</a:t>
            </a: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62484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3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Jessie Pi Python IDLE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7217" y="6637539"/>
            <a:ext cx="6294783" cy="220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https://</a:t>
            </a:r>
            <a:r>
              <a:rPr lang="en-US" sz="800" dirty="0" err="1"/>
              <a:t>www.raspberrypi.org</a:t>
            </a:r>
            <a:r>
              <a:rPr lang="en-US" sz="800" dirty="0"/>
              <a:t>/learning/getting-started-with-</a:t>
            </a:r>
            <a:r>
              <a:rPr lang="en-US" sz="800" dirty="0" err="1"/>
              <a:t>picamera</a:t>
            </a:r>
            <a:r>
              <a:rPr lang="en-US" sz="800" dirty="0"/>
              <a:t>/images/</a:t>
            </a:r>
            <a:r>
              <a:rPr lang="en-US" sz="800" dirty="0" err="1"/>
              <a:t>raspi-config-menu.png</a:t>
            </a: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0"/>
            <a:ext cx="80962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2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233</Words>
  <Application>Microsoft Macintosh PowerPoint</Application>
  <PresentationFormat>Widescreen</PresentationFormat>
  <Paragraphs>79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Calibri Light</vt:lpstr>
      <vt:lpstr>Courier</vt:lpstr>
      <vt:lpstr>Courier New</vt:lpstr>
      <vt:lpstr>Open Sans</vt:lpstr>
      <vt:lpstr>Open Sans Light</vt:lpstr>
      <vt:lpstr>Arial</vt:lpstr>
      <vt:lpstr>Office Theme</vt:lpstr>
      <vt:lpstr>PowerPoint Presentation</vt:lpstr>
      <vt:lpstr>Pi pin usage schematic</vt:lpstr>
      <vt:lpstr>ssh</vt:lpstr>
      <vt:lpstr>raspi-config</vt:lpstr>
      <vt:lpstr>raspi-config Locale</vt:lpstr>
      <vt:lpstr>Jessie Pi Preferences Configuration</vt:lpstr>
      <vt:lpstr>Jessie Pi Preferences Configuration Camera</vt:lpstr>
      <vt:lpstr>Jessie Pi Python IDLE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Mar</dc:creator>
  <cp:lastModifiedBy>Wilson Mar</cp:lastModifiedBy>
  <cp:revision>33</cp:revision>
  <dcterms:created xsi:type="dcterms:W3CDTF">2016-11-28T15:24:21Z</dcterms:created>
  <dcterms:modified xsi:type="dcterms:W3CDTF">2016-12-04T20:23:14Z</dcterms:modified>
</cp:coreProperties>
</file>