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23" r:id="rId2"/>
    <p:sldId id="332" r:id="rId3"/>
    <p:sldId id="333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25" r:id="rId14"/>
    <p:sldId id="328" r:id="rId15"/>
    <p:sldId id="314" r:id="rId16"/>
    <p:sldId id="312" r:id="rId17"/>
    <p:sldId id="329" r:id="rId18"/>
    <p:sldId id="327" r:id="rId19"/>
    <p:sldId id="307" r:id="rId20"/>
    <p:sldId id="305" r:id="rId21"/>
    <p:sldId id="306" r:id="rId22"/>
    <p:sldId id="300" r:id="rId23"/>
    <p:sldId id="301" r:id="rId24"/>
    <p:sldId id="302" r:id="rId25"/>
    <p:sldId id="324" r:id="rId26"/>
    <p:sldId id="330" r:id="rId2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888" y="-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tlassian.com/git/tutorials/git-hook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</a:t>
            </a:r>
            <a:r>
              <a:rPr lang="en-US" sz="5400" dirty="0" smtClean="0"/>
              <a:t>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55808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71841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40851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81391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28039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99940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99940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68984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291448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18990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57249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17160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00258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18990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19223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88364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57249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190868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69631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66298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51388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61230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10816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34775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25511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00258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45038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00734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67714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83906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86313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05359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17483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71841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86686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58241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69301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83906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57249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190745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88986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10816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295688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63703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01131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57765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72136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026002" y="986061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054576" y="2163046"/>
            <a:ext cx="998538" cy="9493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2762549" y="1137552"/>
            <a:ext cx="838200" cy="4762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commands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and states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50976" y="1398726"/>
            <a:ext cx="944268" cy="643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5589" y="1166951"/>
            <a:ext cx="6715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71546" y="1271541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364" y="907236"/>
            <a:ext cx="10382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5964" y="1447793"/>
            <a:ext cx="838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2740466" y="2749773"/>
            <a:ext cx="2520360" cy="265113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05164" y="2521430"/>
            <a:ext cx="869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026001" y="1939732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311606" y="1706786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849789" y="1677981"/>
            <a:ext cx="1220787" cy="11112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27616"/>
            <a:ext cx="793750" cy="186502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git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83555" y="2846411"/>
            <a:ext cx="20562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branch                       </a:t>
            </a:r>
            <a:endParaRPr lang="en-US" sz="10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65276" y="1465202"/>
            <a:ext cx="874713" cy="4763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2314" y="1472952"/>
            <a:ext cx="8128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2765276" y="752698"/>
            <a:ext cx="4416425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343846" y="73953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0601" y="986771"/>
            <a:ext cx="7858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0876" y="1025276"/>
            <a:ext cx="8842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-- amend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92201" y="271686"/>
            <a:ext cx="10001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sz="1050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4316493" y="-2075434"/>
            <a:ext cx="223838" cy="5156201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60826" y="1535106"/>
            <a:ext cx="877888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200" dirty="0">
                <a:latin typeface="Open Sans"/>
              </a:rPr>
              <a:t>.</a:t>
            </a:r>
            <a:r>
              <a:rPr lang="en-US" sz="1050" dirty="0">
                <a:latin typeface="Open Sans"/>
              </a:rPr>
              <a:t>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21036" y="482823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2389" y="1924689"/>
            <a:ext cx="874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3514" y="2749773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310164" y="1841723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882842" y="1701793"/>
            <a:ext cx="0" cy="887413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2725588" y="1933561"/>
            <a:ext cx="15779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--keep-index</a:t>
            </a:r>
            <a:endParaRPr lang="en-US" sz="105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985957" y="1677982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2725589" y="2069200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52464" y="673323"/>
            <a:ext cx="892175" cy="25638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531209" y="2589206"/>
            <a:ext cx="657225" cy="20819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sz="120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0135" y="1803908"/>
            <a:ext cx="103848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25589" y="2210487"/>
            <a:ext cx="12303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6276" y="98606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mkdir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6276" y="1890936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8364" y="2376968"/>
            <a:ext cx="6667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00376" y="1606663"/>
            <a:ext cx="1074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37930" name="Rectangle 12"/>
          <p:cNvSpPr>
            <a:spLocks noChangeArrowheads="1"/>
          </p:cNvSpPr>
          <p:nvPr/>
        </p:nvSpPr>
        <p:spPr bwMode="auto">
          <a:xfrm>
            <a:off x="5427171" y="923411"/>
            <a:ext cx="659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Open Sans" charset="0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Open Sans" charset="0"/>
              </a:rPr>
              <a:t>folder</a:t>
            </a:r>
            <a:endParaRPr lang="en-US" sz="1200" dirty="0">
              <a:solidFill>
                <a:srgbClr val="FFFFFF"/>
              </a:solidFill>
              <a:latin typeface="Open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0070" y="271480"/>
            <a:ext cx="10652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5651" y="174519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95621" y="2163077"/>
            <a:ext cx="8794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7141" y="3205093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</a:t>
            </a:r>
            <a:r>
              <a:rPr lang="en-US" sz="525" dirty="0" smtClean="0">
                <a:latin typeface="Open Sans"/>
                <a:ea typeface="+mn-ea"/>
                <a:cs typeface="+mn-cs"/>
              </a:rPr>
              <a:t>2016.</a:t>
            </a:r>
            <a:endParaRPr lang="en-US" sz="525" dirty="0"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95244" y="752343"/>
            <a:ext cx="763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708715" y="799383"/>
            <a:ext cx="862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917551" y="3208561"/>
            <a:ext cx="9858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08439" y="1149411"/>
            <a:ext cx="5429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HEAD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71514" y="1546448"/>
            <a:ext cx="747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25853" y="1575471"/>
            <a:ext cx="8921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6751" y="1301973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232528" y="37169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987277" y="1256871"/>
            <a:ext cx="912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053114" y="62728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164239" y="1933798"/>
            <a:ext cx="7794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sz="1000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382056" y="729506"/>
            <a:ext cx="675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accent4"/>
                </a:solidFill>
                <a:latin typeface="Open Sans" charset="0"/>
              </a:rPr>
              <a:t>.gitconfig</a:t>
            </a:r>
            <a:endParaRPr lang="en-US" sz="900" dirty="0">
              <a:solidFill>
                <a:schemeClr val="accent4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68476" y="927616"/>
            <a:ext cx="404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sz="1000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68339" y="1703611"/>
            <a:ext cx="7493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7561114" y="2422748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7570639" y="2521173"/>
            <a:ext cx="4873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72226" y="2359248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443639" y="2422748"/>
            <a:ext cx="9525" cy="304800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745139" y="2519586"/>
            <a:ext cx="704850" cy="252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07076" y="2378298"/>
            <a:ext cx="441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25589" y="2351775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067401" y="1781322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>
                <a:latin typeface="Open Sans" charset="0"/>
              </a:rPr>
              <a:t>origin</a:t>
            </a:r>
            <a:endParaRPr lang="en-US" sz="1000" b="1" i="1" dirty="0">
              <a:latin typeface="Open Sans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66751" y="115116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19007" y="1403356"/>
            <a:ext cx="81311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169001" y="2067148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sz="1000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43251" y="482823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40516" y="272285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40334" y="2263936"/>
            <a:ext cx="11620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79764" y="1889654"/>
            <a:ext cx="895350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1885640" y="458085"/>
            <a:ext cx="9472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 flipV="1">
            <a:off x="2744639" y="3181574"/>
            <a:ext cx="4357745" cy="24107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053114" y="2750421"/>
            <a:ext cx="895350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095611" y="2797398"/>
            <a:ext cx="727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3731" y="2983136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91512" y="2025236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2720135" y="2693302"/>
            <a:ext cx="811074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26705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600748" y="998761"/>
            <a:ext cx="702815" cy="68897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sz="1050" i="1" dirty="0">
                <a:solidFill>
                  <a:schemeClr val="bg1"/>
                </a:solidFill>
                <a:latin typeface="Open San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02258" y="410240"/>
            <a:ext cx="58309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842686" y="1940227"/>
            <a:ext cx="6066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Open Sans "/>
                <a:cs typeface="Open Sans "/>
              </a:rPr>
              <a:t>branch</a:t>
            </a:r>
            <a:endParaRPr lang="en-US" sz="1000" i="1" dirty="0">
              <a:latin typeface="Open Sans "/>
              <a:cs typeface="Open Sans 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662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49"/>
            <a:ext cx="6400800" cy="1707003"/>
          </a:xfrm>
        </p:spPr>
        <p:txBody>
          <a:bodyPr/>
          <a:lstStyle/>
          <a:p>
            <a:r>
              <a:rPr lang="en-US" dirty="0" smtClean="0"/>
              <a:t>by @WilsonMar</a:t>
            </a:r>
          </a:p>
          <a:p>
            <a:r>
              <a:rPr lang="en-US" dirty="0"/>
              <a:t>at </a:t>
            </a:r>
            <a:r>
              <a:rPr lang="en-US" dirty="0" smtClean="0"/>
              <a:t>StarWest/StarEast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759072"/>
            <a:ext cx="6400800" cy="9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370" y="64679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2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/>
              <a:t>wilsonmar.github.io </a:t>
            </a:r>
            <a:r>
              <a:rPr lang="en-US" dirty="0"/>
              <a:t>provides concise, in-depth advice on leading technologies, especially on LoadRunner and performance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20243</TotalTime>
  <Words>2551</Words>
  <Application>Microsoft Macintosh PowerPoint</Application>
  <PresentationFormat>On-screen Show (16:9)</PresentationFormat>
  <Paragraphs>530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ConcurCorporateTemplate2013_Helvetica_16x9</vt:lpstr>
      <vt:lpstr>How Testers Master Git and GitHub</vt:lpstr>
      <vt:lpstr>PowerPoint Presentation</vt:lpstr>
      <vt:lpstr>PowerPoint Presentation</vt:lpstr>
      <vt:lpstr>Java tools popularity</vt:lpstr>
      <vt:lpstr>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Basic action verbs</vt:lpstr>
      <vt:lpstr>Commit individual hunk</vt:lpstr>
      <vt:lpstr>Agile Story Branch Pattern</vt:lpstr>
      <vt:lpstr>Git Flow workflow (2010)</vt:lpstr>
      <vt:lpstr>Feature branch</vt:lpstr>
      <vt:lpstr>Actions internals</vt:lpstr>
      <vt:lpstr>commands and states</vt:lpstr>
      <vt:lpstr>Lifecycle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549</cp:revision>
  <cp:lastPrinted>2015-11-18T16:47:39Z</cp:lastPrinted>
  <dcterms:created xsi:type="dcterms:W3CDTF">2016-03-09T21:14:16Z</dcterms:created>
  <dcterms:modified xsi:type="dcterms:W3CDTF">2016-09-08T16:54:05Z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