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1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254" d="100"/>
          <a:sy n="254" d="100"/>
        </p:scale>
        <p:origin x="3584" y="3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2" y="8227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2056" y="41587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8876" y="2032135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3259" y="188650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4821" y="267347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0236" y="294802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4821" y="41587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67404" y="363025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70728" y="41587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7985" y="169358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2796" y="116354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6293" y="140976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1364" y="249963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454534" y="2366538"/>
            <a:ext cx="3089699" cy="19012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54534" y="294805"/>
            <a:ext cx="1695991" cy="1789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laptop PC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390546"/>
            <a:ext cx="1435120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7" y="1390548"/>
            <a:ext cx="1945215" cy="1171194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905398" y="1390546"/>
            <a:ext cx="1033681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rot="16200000" flipH="1">
            <a:off x="3761133" y="654786"/>
            <a:ext cx="1908725" cy="476742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93913" y="887593"/>
            <a:ext cx="138065" cy="2302129"/>
          </a:xfrm>
          <a:prstGeom prst="bentConnector3">
            <a:avLst>
              <a:gd name="adj1" fmla="val 421626"/>
            </a:avLst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56299" y="1602239"/>
            <a:ext cx="761489" cy="7057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647715" y="1837129"/>
            <a:ext cx="175428" cy="247009"/>
          </a:xfrm>
          <a:prstGeom prst="star3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93912" y="538841"/>
            <a:ext cx="1464495" cy="697501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663932" y="688536"/>
            <a:ext cx="1249776" cy="399978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xxx-cert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663932" y="1171866"/>
            <a:ext cx="1249776" cy="323602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xxx-pub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2" name="Can 21"/>
          <p:cNvSpPr/>
          <p:nvPr/>
        </p:nvSpPr>
        <p:spPr>
          <a:xfrm>
            <a:off x="5663932" y="1579113"/>
            <a:ext cx="1249776" cy="38633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xxx-private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58407" y="887592"/>
            <a:ext cx="2605525" cy="9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rot="10800000">
            <a:off x="3058408" y="887593"/>
            <a:ext cx="2605525" cy="446075"/>
          </a:xfrm>
          <a:prstGeom prst="bentConnector3">
            <a:avLst>
              <a:gd name="adj1" fmla="val 17359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stCxn id="72" idx="0"/>
            <a:endCxn id="20" idx="4"/>
          </p:cNvCxnSpPr>
          <p:nvPr/>
        </p:nvCxnSpPr>
        <p:spPr>
          <a:xfrm rot="16200000" flipV="1">
            <a:off x="6322636" y="1479598"/>
            <a:ext cx="1773089" cy="59094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>
            <a:off x="2326160" y="1236342"/>
            <a:ext cx="5622" cy="270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6682786" y="2661614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31978" y="55885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57703" y="3506735"/>
            <a:ext cx="14365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SSID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3163224" y="229926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3010824" y="214686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26160" y="1236342"/>
            <a:ext cx="997108" cy="910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506806"/>
            <a:ext cx="1275325" cy="577332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 for setup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31782" y="2243810"/>
            <a:ext cx="679042" cy="317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splay 92"/>
          <p:cNvSpPr/>
          <p:nvPr/>
        </p:nvSpPr>
        <p:spPr>
          <a:xfrm>
            <a:off x="6706333" y="3480813"/>
            <a:ext cx="16073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Gateway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32" name="Straight Arrow Connector 4"/>
          <p:cNvCxnSpPr>
            <a:stCxn id="3" idx="3"/>
          </p:cNvCxnSpPr>
          <p:nvPr/>
        </p:nvCxnSpPr>
        <p:spPr>
          <a:xfrm>
            <a:off x="3007302" y="3189721"/>
            <a:ext cx="3906406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94972" y="2533809"/>
            <a:ext cx="187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Model, Serial #,</a:t>
            </a:r>
          </a:p>
        </p:txBody>
      </p:sp>
      <p:sp>
        <p:nvSpPr>
          <p:cNvPr id="43" name="Display 42"/>
          <p:cNvSpPr/>
          <p:nvPr/>
        </p:nvSpPr>
        <p:spPr>
          <a:xfrm>
            <a:off x="3216303" y="3046594"/>
            <a:ext cx="1464495" cy="697501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1892" y="2670038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9" name="Straight Arrow Connector 4"/>
          <p:cNvCxnSpPr>
            <a:stCxn id="11" idx="2"/>
            <a:endCxn id="72" idx="1"/>
          </p:cNvCxnSpPr>
          <p:nvPr/>
        </p:nvCxnSpPr>
        <p:spPr>
          <a:xfrm rot="16200000" flipH="1">
            <a:off x="5350986" y="1632994"/>
            <a:ext cx="403052" cy="226054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31977" y="290105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02733" y="112326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281785" y="4003319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-setup-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v01.pptx.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stCxn id="72" idx="0"/>
            <a:endCxn id="21" idx="4"/>
          </p:cNvCxnSpPr>
          <p:nvPr/>
        </p:nvCxnSpPr>
        <p:spPr>
          <a:xfrm rot="16200000" flipV="1">
            <a:off x="6545207" y="1702169"/>
            <a:ext cx="1327947" cy="59094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56" idx="0"/>
            <a:endCxn id="22" idx="4"/>
          </p:cNvCxnSpPr>
          <p:nvPr/>
        </p:nvCxnSpPr>
        <p:spPr>
          <a:xfrm rot="16200000" flipV="1">
            <a:off x="6771141" y="1914845"/>
            <a:ext cx="897760" cy="61262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22" grpId="0" animBg="1"/>
      <p:bldP spid="72" grpId="0" animBg="1"/>
      <p:bldP spid="76" grpId="0"/>
      <p:bldP spid="77" grpId="0"/>
      <p:bldP spid="84" grpId="0" animBg="1"/>
      <p:bldP spid="83" grpId="0" animBg="1"/>
      <p:bldP spid="4" grpId="0" animBg="1"/>
      <p:bldP spid="93" grpId="0" animBg="1"/>
      <p:bldP spid="42" grpId="0"/>
      <p:bldP spid="43" grpId="0" animBg="1"/>
      <p:bldP spid="56" grpId="0"/>
      <p:bldP spid="3" grpId="0" animBg="1"/>
      <p:bldP spid="86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38243</TotalTime>
  <Words>95</Words>
  <Application>Microsoft Macintosh PowerPoint</Application>
  <PresentationFormat>On-screen Show (16:9)</PresentationFormat>
  <Paragraphs>33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PowerPoint Presentation</vt:lpstr>
      <vt:lpstr>PowerPoint Presentation</vt:lpstr>
      <vt:lpstr>AWS IoT Button setup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742</cp:revision>
  <cp:lastPrinted>2015-11-18T16:47:39Z</cp:lastPrinted>
  <dcterms:created xsi:type="dcterms:W3CDTF">2016-03-09T21:14:16Z</dcterms:created>
  <dcterms:modified xsi:type="dcterms:W3CDTF">2016-08-15T02:23:53Z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