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43" r:id="rId2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38" autoAdjust="0"/>
  </p:normalViewPr>
  <p:slideViewPr>
    <p:cSldViewPr snapToGrid="0" snapToObjects="1">
      <p:cViewPr>
        <p:scale>
          <a:sx n="121" d="100"/>
          <a:sy n="121" d="100"/>
        </p:scale>
        <p:origin x="-39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requirements.txt file is a standard way to store a list of versioned requirements from a </a:t>
            </a:r>
            <a:r>
              <a:rPr lang="en-US" dirty="0" err="1" smtClean="0"/>
              <a:t>virtualenv</a:t>
            </a:r>
            <a:r>
              <a:rPr lang="en-US" dirty="0" smtClean="0"/>
              <a:t>. Conda has an equivalent file called and environment.yaml. </a:t>
            </a:r>
          </a:p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866183" y="2285107"/>
            <a:ext cx="4738326" cy="461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870368" y="364186"/>
            <a:ext cx="1847167" cy="62252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requirements.txt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Can 5"/>
          <p:cNvSpPr/>
          <p:nvPr/>
        </p:nvSpPr>
        <p:spPr>
          <a:xfrm>
            <a:off x="5740605" y="364186"/>
            <a:ext cx="1847167" cy="622526"/>
          </a:xfrm>
          <a:prstGeom prst="ca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environment.yaml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0605" y="3240376"/>
            <a:ext cx="902922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0605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Conda CLI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8715" y="3240376"/>
            <a:ext cx="876466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8715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easy_install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70368" y="3240376"/>
            <a:ext cx="970924" cy="36742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Python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70368" y="3639259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easy_install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40605" y="4017118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Miniconda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15930" y="4017118"/>
            <a:ext cx="1275325" cy="36736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Anaconda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534" y="400473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Plug-ins: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534" y="3681565"/>
            <a:ext cx="181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Plug-ins manager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7534" y="2196442"/>
            <a:ext cx="181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Command:</a:t>
            </a:r>
          </a:p>
        </p:txBody>
      </p:sp>
    </p:spTree>
    <p:extLst>
      <p:ext uri="{BB962C8B-B14F-4D97-AF65-F5344CB8AC3E}">
        <p14:creationId xmlns:p14="http://schemas.microsoft.com/office/powerpoint/2010/main" val="241422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build="p"/>
      <p:bldP spid="17" grpId="0" build="p"/>
      <p:bldP spid="18" grpId="0" build="p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35107</TotalTime>
  <Words>49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ConcurCorporateTemplate2013_Helvetica_16x9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682</cp:revision>
  <cp:lastPrinted>2015-11-18T16:47:39Z</cp:lastPrinted>
  <dcterms:created xsi:type="dcterms:W3CDTF">2016-03-09T21:14:16Z</dcterms:created>
  <dcterms:modified xsi:type="dcterms:W3CDTF">2016-08-15T02:12:18Z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