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51" r:id="rId2"/>
    <p:sldId id="349" r:id="rId3"/>
    <p:sldId id="350" r:id="rId4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39" d="100"/>
          <a:sy n="139" d="100"/>
        </p:scale>
        <p:origin x="-760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/integrate-with-</a:t>
            </a:r>
            <a:r>
              <a:rPr lang="en-US" dirty="0" err="1" smtClean="0"/>
              <a:t>quay.io</a:t>
            </a:r>
            <a:r>
              <a:rPr lang="en-US" dirty="0" smtClean="0"/>
              <a:t>-and-private-</a:t>
            </a:r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180765" y="1744952"/>
            <a:ext cx="3381253" cy="2477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AWS region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59" name="Straight Arrow Connector 4"/>
          <p:cNvCxnSpPr>
            <a:endCxn id="38" idx="1"/>
          </p:cNvCxnSpPr>
          <p:nvPr/>
        </p:nvCxnSpPr>
        <p:spPr>
          <a:xfrm flipV="1">
            <a:off x="4443678" y="2190491"/>
            <a:ext cx="2217305" cy="21766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80766" y="340486"/>
            <a:ext cx="2091755" cy="12617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Downloads folder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2" name="Delay 11"/>
          <p:cNvSpPr/>
          <p:nvPr/>
        </p:nvSpPr>
        <p:spPr>
          <a:xfrm rot="10800000">
            <a:off x="1310319" y="1390546"/>
            <a:ext cx="1435120" cy="1171196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2597" y="1390548"/>
            <a:ext cx="1945215" cy="1171194"/>
          </a:xfrm>
          <a:prstGeom prst="rect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Delay 10"/>
          <p:cNvSpPr/>
          <p:nvPr/>
        </p:nvSpPr>
        <p:spPr>
          <a:xfrm>
            <a:off x="3795754" y="1390546"/>
            <a:ext cx="1033681" cy="1171196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Button setup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93" idx="1"/>
          </p:cNvCxnSpPr>
          <p:nvPr/>
        </p:nvCxnSpPr>
        <p:spPr>
          <a:xfrm rot="16200000" flipH="1">
            <a:off x="3602301" y="813618"/>
            <a:ext cx="1703542" cy="424458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  <a:endCxn id="13" idx="1"/>
          </p:cNvCxnSpPr>
          <p:nvPr/>
        </p:nvCxnSpPr>
        <p:spPr>
          <a:xfrm rot="10800000">
            <a:off x="1593913" y="855703"/>
            <a:ext cx="138065" cy="2334018"/>
          </a:xfrm>
          <a:prstGeom prst="bentConnector3">
            <a:avLst>
              <a:gd name="adj1" fmla="val 417789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46655" y="1602239"/>
            <a:ext cx="761489" cy="7057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32-Point Star 14"/>
          <p:cNvSpPr/>
          <p:nvPr/>
        </p:nvSpPr>
        <p:spPr>
          <a:xfrm>
            <a:off x="3574641" y="1881993"/>
            <a:ext cx="175428" cy="156466"/>
          </a:xfrm>
          <a:prstGeom prst="star32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isplay 12"/>
          <p:cNvSpPr/>
          <p:nvPr/>
        </p:nvSpPr>
        <p:spPr>
          <a:xfrm>
            <a:off x="1593912" y="539016"/>
            <a:ext cx="1479311" cy="633374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 setup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0" name="Can 19"/>
          <p:cNvSpPr/>
          <p:nvPr/>
        </p:nvSpPr>
        <p:spPr>
          <a:xfrm>
            <a:off x="5367163" y="688536"/>
            <a:ext cx="1672021" cy="36141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...pem.crt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1" name="Can 20"/>
          <p:cNvSpPr/>
          <p:nvPr/>
        </p:nvSpPr>
        <p:spPr>
          <a:xfrm>
            <a:off x="5367163" y="1096866"/>
            <a:ext cx="1672021" cy="334940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private.pem.key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3" name="Straight Arrow Connector 4"/>
          <p:cNvCxnSpPr>
            <a:stCxn id="20" idx="2"/>
            <a:endCxn id="13" idx="3"/>
          </p:cNvCxnSpPr>
          <p:nvPr/>
        </p:nvCxnSpPr>
        <p:spPr>
          <a:xfrm flipH="1" flipV="1">
            <a:off x="3073223" y="855703"/>
            <a:ext cx="2293940" cy="13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"/>
          <p:cNvCxnSpPr>
            <a:stCxn id="21" idx="2"/>
            <a:endCxn id="13" idx="3"/>
          </p:cNvCxnSpPr>
          <p:nvPr/>
        </p:nvCxnSpPr>
        <p:spPr>
          <a:xfrm flipH="1" flipV="1">
            <a:off x="3073223" y="855703"/>
            <a:ext cx="2293940" cy="408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"/>
          <p:cNvCxnSpPr>
            <a:stCxn id="38" idx="0"/>
            <a:endCxn id="20" idx="4"/>
          </p:cNvCxnSpPr>
          <p:nvPr/>
        </p:nvCxnSpPr>
        <p:spPr>
          <a:xfrm rot="16200000" flipV="1">
            <a:off x="6715133" y="1193295"/>
            <a:ext cx="1014381" cy="36627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"/>
          <p:cNvCxnSpPr>
            <a:stCxn id="13" idx="2"/>
            <a:endCxn id="4" idx="0"/>
          </p:cNvCxnSpPr>
          <p:nvPr/>
        </p:nvCxnSpPr>
        <p:spPr>
          <a:xfrm flipH="1">
            <a:off x="2331782" y="1172390"/>
            <a:ext cx="1786" cy="334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44932" y="76886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Download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61301" y="3424554"/>
            <a:ext cx="11986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SSID,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Password</a:t>
            </a:r>
          </a:p>
        </p:txBody>
      </p:sp>
      <p:sp>
        <p:nvSpPr>
          <p:cNvPr id="84" name="Can 83"/>
          <p:cNvSpPr/>
          <p:nvPr/>
        </p:nvSpPr>
        <p:spPr>
          <a:xfrm>
            <a:off x="2972717" y="2259946"/>
            <a:ext cx="6248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3" name="Can 82"/>
          <p:cNvSpPr/>
          <p:nvPr/>
        </p:nvSpPr>
        <p:spPr>
          <a:xfrm>
            <a:off x="2910317" y="2192546"/>
            <a:ext cx="6248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85" name="Straight Arrow Connector 4"/>
          <p:cNvCxnSpPr>
            <a:stCxn id="13" idx="2"/>
            <a:endCxn id="83" idx="1"/>
          </p:cNvCxnSpPr>
          <p:nvPr/>
        </p:nvCxnSpPr>
        <p:spPr>
          <a:xfrm>
            <a:off x="2333568" y="1172390"/>
            <a:ext cx="889193" cy="1020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94119" y="1506806"/>
            <a:ext cx="1275325" cy="577332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web server for setup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88" name="Straight Arrow Connector 4"/>
          <p:cNvCxnSpPr>
            <a:stCxn id="83" idx="2"/>
          </p:cNvCxnSpPr>
          <p:nvPr/>
        </p:nvCxnSpPr>
        <p:spPr>
          <a:xfrm flipH="1">
            <a:off x="2350321" y="2289490"/>
            <a:ext cx="559996" cy="272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splay 92"/>
          <p:cNvSpPr/>
          <p:nvPr/>
        </p:nvSpPr>
        <p:spPr>
          <a:xfrm>
            <a:off x="6576363" y="3480813"/>
            <a:ext cx="16073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AWS IoT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Endpoint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32" name="Straight Arrow Connector 4"/>
          <p:cNvCxnSpPr>
            <a:stCxn id="43" idx="3"/>
            <a:endCxn id="72" idx="1"/>
          </p:cNvCxnSpPr>
          <p:nvPr/>
        </p:nvCxnSpPr>
        <p:spPr>
          <a:xfrm flipV="1">
            <a:off x="4797002" y="3047017"/>
            <a:ext cx="615724" cy="14095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94740" y="2521529"/>
            <a:ext cx="1587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last 8 Serial #</a:t>
            </a:r>
          </a:p>
        </p:txBody>
      </p:sp>
      <p:sp>
        <p:nvSpPr>
          <p:cNvPr id="43" name="Display 42"/>
          <p:cNvSpPr/>
          <p:nvPr/>
        </p:nvSpPr>
        <p:spPr>
          <a:xfrm>
            <a:off x="3368955" y="2923986"/>
            <a:ext cx="1428047" cy="527976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internet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1977" y="2901055"/>
            <a:ext cx="1275325" cy="577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internet router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61301" y="1123268"/>
            <a:ext cx="64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A9F2"/>
                </a:solidFill>
                <a:latin typeface="Open Sans Light"/>
                <a:cs typeface="Open Sans Light"/>
              </a:rPr>
              <a:t>SSID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126456" y="3793191"/>
            <a:ext cx="3063447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aws-iot-setup-v01.pptx.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89" name="Straight Arrow Connector 4"/>
          <p:cNvCxnSpPr>
            <a:stCxn id="38" idx="0"/>
            <a:endCxn id="21" idx="4"/>
          </p:cNvCxnSpPr>
          <p:nvPr/>
        </p:nvCxnSpPr>
        <p:spPr>
          <a:xfrm rot="16200000" flipV="1">
            <a:off x="6912679" y="1390841"/>
            <a:ext cx="619288" cy="36627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34569" y="3474895"/>
            <a:ext cx="160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Subdomain</a:t>
            </a:r>
          </a:p>
        </p:txBody>
      </p:sp>
      <p:cxnSp>
        <p:nvCxnSpPr>
          <p:cNvPr id="44" name="Straight Arrow Connector 4"/>
          <p:cNvCxnSpPr>
            <a:endCxn id="67" idx="0"/>
          </p:cNvCxnSpPr>
          <p:nvPr/>
        </p:nvCxnSpPr>
        <p:spPr>
          <a:xfrm>
            <a:off x="7703276" y="2161769"/>
            <a:ext cx="0" cy="53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play 71"/>
          <p:cNvSpPr/>
          <p:nvPr/>
        </p:nvSpPr>
        <p:spPr>
          <a:xfrm>
            <a:off x="5412726" y="2743837"/>
            <a:ext cx="1643732" cy="606360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70554" y="2748606"/>
            <a:ext cx="1588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Lambda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web page</a:t>
            </a:r>
          </a:p>
        </p:txBody>
      </p:sp>
      <p:cxnSp>
        <p:nvCxnSpPr>
          <p:cNvPr id="57" name="Straight Arrow Connector 4"/>
          <p:cNvCxnSpPr>
            <a:endCxn id="38" idx="1"/>
          </p:cNvCxnSpPr>
          <p:nvPr/>
        </p:nvCxnSpPr>
        <p:spPr>
          <a:xfrm flipV="1">
            <a:off x="4723905" y="2190491"/>
            <a:ext cx="1937078" cy="85050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"/>
          <p:cNvCxnSpPr>
            <a:stCxn id="43" idx="1"/>
            <a:endCxn id="3" idx="3"/>
          </p:cNvCxnSpPr>
          <p:nvPr/>
        </p:nvCxnSpPr>
        <p:spPr>
          <a:xfrm flipH="1">
            <a:off x="3007302" y="3187974"/>
            <a:ext cx="361653" cy="1747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195839" y="2693790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Lambda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functions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73" name="Straight Arrow Connector 4"/>
          <p:cNvCxnSpPr>
            <a:stCxn id="56" idx="3"/>
          </p:cNvCxnSpPr>
          <p:nvPr/>
        </p:nvCxnSpPr>
        <p:spPr>
          <a:xfrm>
            <a:off x="7059435" y="3040994"/>
            <a:ext cx="136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splay 37"/>
          <p:cNvSpPr/>
          <p:nvPr/>
        </p:nvSpPr>
        <p:spPr>
          <a:xfrm>
            <a:off x="6660983" y="1883624"/>
            <a:ext cx="14889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12896" y="1891073"/>
            <a:ext cx="13213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IoT</a:t>
            </a:r>
            <a:b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Resources</a:t>
            </a:r>
          </a:p>
        </p:txBody>
      </p:sp>
      <p:cxnSp>
        <p:nvCxnSpPr>
          <p:cNvPr id="98" name="Straight Arrow Connector 4"/>
          <p:cNvCxnSpPr>
            <a:stCxn id="67" idx="2"/>
          </p:cNvCxnSpPr>
          <p:nvPr/>
        </p:nvCxnSpPr>
        <p:spPr>
          <a:xfrm>
            <a:off x="7703276" y="3278566"/>
            <a:ext cx="0" cy="202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27938" y="279557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5" name="Straight Arrow Connector 4"/>
          <p:cNvCxnSpPr>
            <a:stCxn id="93" idx="3"/>
            <a:endCxn id="39" idx="3"/>
          </p:cNvCxnSpPr>
          <p:nvPr/>
        </p:nvCxnSpPr>
        <p:spPr>
          <a:xfrm flipH="1" flipV="1">
            <a:off x="8134198" y="2183461"/>
            <a:ext cx="49520" cy="1604219"/>
          </a:xfrm>
          <a:prstGeom prst="bentConnector3">
            <a:avLst>
              <a:gd name="adj1" fmla="val -46163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15" grpId="0" animBg="1"/>
      <p:bldP spid="13" grpId="0" animBg="1"/>
      <p:bldP spid="20" grpId="0" animBg="1"/>
      <p:bldP spid="21" grpId="0" animBg="1"/>
      <p:bldP spid="76" grpId="0"/>
      <p:bldP spid="77" grpId="0"/>
      <p:bldP spid="84" grpId="0" animBg="1"/>
      <p:bldP spid="83" grpId="0" animBg="1"/>
      <p:bldP spid="4" grpId="0" animBg="1"/>
      <p:bldP spid="93" grpId="0" animBg="1"/>
      <p:bldP spid="42" grpId="0"/>
      <p:bldP spid="43" grpId="0" animBg="1"/>
      <p:bldP spid="3" grpId="0" animBg="1"/>
      <p:bldP spid="86" grpId="0"/>
      <p:bldP spid="58" grpId="0"/>
      <p:bldP spid="72" grpId="0" animBg="1"/>
      <p:bldP spid="56" grpId="0"/>
      <p:bldP spid="67" grpId="0" animBg="1"/>
      <p:bldP spid="38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3" y="36599"/>
            <a:ext cx="7107035" cy="5211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2207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9027" y="1986455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Gateway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3410" y="1840822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Lambda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4972" y="262779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DynamoDB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0387" y="2902340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Shadows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4972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Mobile 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77555" y="3584575"/>
            <a:ext cx="3171735" cy="166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80879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Device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8136" y="1647901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Security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2947" y="1117860"/>
            <a:ext cx="1217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Message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broker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6444" y="1364082"/>
            <a:ext cx="15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Rules Engine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1515" y="2453952"/>
            <a:ext cx="994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Thing registry</a:t>
            </a:r>
          </a:p>
        </p:txBody>
      </p:sp>
    </p:spTree>
    <p:extLst>
      <p:ext uri="{BB962C8B-B14F-4D97-AF65-F5344CB8AC3E}">
        <p14:creationId xmlns:p14="http://schemas.microsoft.com/office/powerpoint/2010/main" val="40635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wsiot-how-it-works_HowITWorks_1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" y="-1"/>
            <a:ext cx="8627267" cy="50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39100</TotalTime>
  <Words>96</Words>
  <Application>Microsoft Macintosh PowerPoint</Application>
  <PresentationFormat>On-screen Show (16:9)</PresentationFormat>
  <Paragraphs>36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ConcurCorporateTemplate2013_Helvetica_16x9</vt:lpstr>
      <vt:lpstr>AWS IoT Button setup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786</cp:revision>
  <cp:lastPrinted>2015-11-18T16:47:39Z</cp:lastPrinted>
  <dcterms:created xsi:type="dcterms:W3CDTF">2016-03-09T21:14:16Z</dcterms:created>
  <dcterms:modified xsi:type="dcterms:W3CDTF">2016-08-15T19:55:32Z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