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4" autoAdjust="0"/>
  </p:normalViewPr>
  <p:slideViewPr>
    <p:cSldViewPr snapToGrid="0" snapToObjects="1">
      <p:cViewPr>
        <p:scale>
          <a:sx n="112" d="100"/>
          <a:sy n="112" d="100"/>
        </p:scale>
        <p:origin x="-400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6/21/16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Connector 130"/>
          <p:cNvCxnSpPr>
            <a:stCxn id="80" idx="2"/>
            <a:endCxn id="84" idx="0"/>
          </p:cNvCxnSpPr>
          <p:nvPr/>
        </p:nvCxnSpPr>
        <p:spPr>
          <a:xfrm>
            <a:off x="934149" y="2905496"/>
            <a:ext cx="0" cy="50436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Picture 2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18" y="5613682"/>
            <a:ext cx="1166068" cy="346343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AWS enterprise setup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646746" y="687403"/>
            <a:ext cx="1645197" cy="2032263"/>
            <a:chOff x="463550" y="760414"/>
            <a:chExt cx="1709738" cy="1642217"/>
          </a:xfrm>
        </p:grpSpPr>
        <p:sp>
          <p:nvSpPr>
            <p:cNvPr id="30" name="Rounded Rectangle 29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7600" y="481174"/>
            <a:ext cx="6443895" cy="2626011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3012181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5695" y="663427"/>
            <a:ext cx="15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www.example.com</a:t>
            </a:r>
            <a:endParaRPr lang="en-US" sz="1200" dirty="0">
              <a:latin typeface="Open Sans Light"/>
              <a:cs typeface="Open Sans Light"/>
            </a:endParaRPr>
          </a:p>
        </p:txBody>
      </p:sp>
      <p:cxnSp>
        <p:nvCxnSpPr>
          <p:cNvPr id="63" name="Straight Connector 62"/>
          <p:cNvCxnSpPr>
            <a:stCxn id="255" idx="1"/>
            <a:endCxn id="80" idx="1"/>
          </p:cNvCxnSpPr>
          <p:nvPr/>
        </p:nvCxnSpPr>
        <p:spPr>
          <a:xfrm rot="10800000" flipH="1" flipV="1">
            <a:off x="540908" y="1087334"/>
            <a:ext cx="41469" cy="1546759"/>
          </a:xfrm>
          <a:prstGeom prst="bentConnector3">
            <a:avLst>
              <a:gd name="adj1" fmla="val -277805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02" y="2351562"/>
            <a:ext cx="433410" cy="5200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698577" y="3722366"/>
            <a:ext cx="999021" cy="461665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Amazon 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Route 53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82378" y="2362692"/>
            <a:ext cx="703541" cy="54280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Client DNS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89628" y="241249"/>
            <a:ext cx="8673718" cy="641546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33" y="107931"/>
            <a:ext cx="603504" cy="393954"/>
          </a:xfrm>
          <a:prstGeom prst="rect">
            <a:avLst/>
          </a:prstGeom>
        </p:spPr>
      </p:pic>
      <p:pic>
        <p:nvPicPr>
          <p:cNvPr id="92" name="Picture 91" descr="Us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6" y="128787"/>
            <a:ext cx="627151" cy="62715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774385" y="1954466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25" y="4473294"/>
            <a:ext cx="433410" cy="52009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316982" y="4344358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 2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8" name="Straight Connector 97"/>
          <p:cNvCxnSpPr>
            <a:stCxn id="74" idx="2"/>
            <a:endCxn id="94" idx="0"/>
          </p:cNvCxnSpPr>
          <p:nvPr/>
        </p:nvCxnSpPr>
        <p:spPr>
          <a:xfrm flipH="1">
            <a:off x="2195930" y="4184031"/>
            <a:ext cx="2158" cy="289263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8" y="2078709"/>
            <a:ext cx="415389" cy="415389"/>
          </a:xfrm>
          <a:prstGeom prst="rect">
            <a:avLst/>
          </a:prstGeom>
        </p:spPr>
      </p:pic>
      <p:cxnSp>
        <p:nvCxnSpPr>
          <p:cNvPr id="130" name="Straight Connector 129"/>
          <p:cNvCxnSpPr>
            <a:stCxn id="67" idx="3"/>
            <a:endCxn id="143" idx="1"/>
          </p:cNvCxnSpPr>
          <p:nvPr/>
        </p:nvCxnSpPr>
        <p:spPr>
          <a:xfrm flipV="1">
            <a:off x="2463812" y="1110594"/>
            <a:ext cx="1479374" cy="150101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94" idx="3"/>
          </p:cNvCxnSpPr>
          <p:nvPr/>
        </p:nvCxnSpPr>
        <p:spPr>
          <a:xfrm>
            <a:off x="2412635" y="4733340"/>
            <a:ext cx="1240406" cy="556913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86" y="927862"/>
            <a:ext cx="1052372" cy="36546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788098" y="840696"/>
            <a:ext cx="1314682" cy="725928"/>
            <a:chOff x="6743700" y="760413"/>
            <a:chExt cx="1752600" cy="1733550"/>
          </a:xfrm>
        </p:grpSpPr>
        <p:grpSp>
          <p:nvGrpSpPr>
            <p:cNvPr id="145" name="Group 14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46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010908" y="95836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09" y="1949983"/>
            <a:ext cx="433410" cy="520092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5599817" y="2419591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79" name="Straight Connector 178"/>
          <p:cNvCxnSpPr>
            <a:endCxn id="177" idx="1"/>
          </p:cNvCxnSpPr>
          <p:nvPr/>
        </p:nvCxnSpPr>
        <p:spPr>
          <a:xfrm>
            <a:off x="5291943" y="2203827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911868" y="700302"/>
            <a:ext cx="1645197" cy="2032263"/>
            <a:chOff x="463550" y="760414"/>
            <a:chExt cx="1709738" cy="1642217"/>
          </a:xfrm>
        </p:grpSpPr>
        <p:sp>
          <p:nvSpPr>
            <p:cNvPr id="188" name="Rounded Rectangle 187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89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190" name="Straight Connector 189"/>
          <p:cNvCxnSpPr>
            <a:stCxn id="177" idx="3"/>
            <a:endCxn id="296" idx="1"/>
          </p:cNvCxnSpPr>
          <p:nvPr/>
        </p:nvCxnSpPr>
        <p:spPr>
          <a:xfrm flipV="1">
            <a:off x="6331619" y="1923385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1" name="Picture 1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96" y="940761"/>
            <a:ext cx="1052372" cy="352564"/>
          </a:xfrm>
          <a:prstGeom prst="rect">
            <a:avLst/>
          </a:prstGeom>
        </p:spPr>
      </p:pic>
      <p:grpSp>
        <p:nvGrpSpPr>
          <p:cNvPr id="192" name="Group 191"/>
          <p:cNvGrpSpPr/>
          <p:nvPr/>
        </p:nvGrpSpPr>
        <p:grpSpPr>
          <a:xfrm>
            <a:off x="7053220" y="853595"/>
            <a:ext cx="1314682" cy="713029"/>
            <a:chOff x="6743700" y="760413"/>
            <a:chExt cx="1752600" cy="1733550"/>
          </a:xfrm>
        </p:grpSpPr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95" name="Rounded Rectangle 1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9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7270268" y="95774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40909" y="932944"/>
            <a:ext cx="800769" cy="3087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5420212" y="770474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  <a:p>
            <a:r>
              <a:rPr lang="en-US" sz="1200" b="1" dirty="0" smtClean="0">
                <a:latin typeface="Open Sans Light"/>
                <a:cs typeface="Open Sans Light"/>
              </a:rPr>
              <a:t>DMZ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grpSp>
        <p:nvGrpSpPr>
          <p:cNvPr id="262" name="Group 261"/>
          <p:cNvGrpSpPr/>
          <p:nvPr/>
        </p:nvGrpSpPr>
        <p:grpSpPr>
          <a:xfrm>
            <a:off x="1886390" y="5536714"/>
            <a:ext cx="1314682" cy="681848"/>
            <a:chOff x="6743700" y="760413"/>
            <a:chExt cx="1752600" cy="1733550"/>
          </a:xfrm>
        </p:grpSpPr>
        <p:grpSp>
          <p:nvGrpSpPr>
            <p:cNvPr id="263" name="Group 2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65" name="Rounded Rectangle 2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1968318" y="5661671"/>
            <a:ext cx="116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Bastion host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68" name="Picture 267" descr="Us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0" y="4605598"/>
            <a:ext cx="731520" cy="731520"/>
          </a:xfrm>
          <a:prstGeom prst="rect">
            <a:avLst/>
          </a:prstGeom>
        </p:spPr>
      </p:pic>
      <p:sp>
        <p:nvSpPr>
          <p:cNvPr id="269" name="TextBox 268"/>
          <p:cNvSpPr txBox="1"/>
          <p:nvPr/>
        </p:nvSpPr>
        <p:spPr>
          <a:xfrm>
            <a:off x="749366" y="521546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Admin.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270" name="Straight Connector 269"/>
          <p:cNvCxnSpPr>
            <a:stCxn id="278" idx="3"/>
            <a:endCxn id="267" idx="1"/>
          </p:cNvCxnSpPr>
          <p:nvPr/>
        </p:nvCxnSpPr>
        <p:spPr>
          <a:xfrm>
            <a:off x="1379025" y="5799143"/>
            <a:ext cx="589293" cy="1028"/>
          </a:xfrm>
          <a:prstGeom prst="straightConnector1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8" name="Picture 277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9" y="5558515"/>
            <a:ext cx="481256" cy="481256"/>
          </a:xfrm>
          <a:prstGeom prst="rect">
            <a:avLst/>
          </a:prstGeom>
        </p:spPr>
      </p:pic>
      <p:cxnSp>
        <p:nvCxnSpPr>
          <p:cNvPr id="282" name="Straight Connector 281"/>
          <p:cNvCxnSpPr/>
          <p:nvPr/>
        </p:nvCxnSpPr>
        <p:spPr>
          <a:xfrm flipH="1">
            <a:off x="1138397" y="5505287"/>
            <a:ext cx="5938" cy="21255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287"/>
          <p:cNvSpPr/>
          <p:nvPr/>
        </p:nvSpPr>
        <p:spPr>
          <a:xfrm>
            <a:off x="3503082" y="580270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8" y="1734204"/>
            <a:ext cx="1052372" cy="365463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3786940" y="1647037"/>
            <a:ext cx="1314682" cy="737797"/>
            <a:chOff x="6743700" y="760413"/>
            <a:chExt cx="1752600" cy="1733550"/>
          </a:xfrm>
        </p:grpSpPr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94" name="Rounded Rectangle 2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2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4009750" y="176470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38" y="1747103"/>
            <a:ext cx="1052372" cy="352564"/>
          </a:xfrm>
          <a:prstGeom prst="rect">
            <a:avLst/>
          </a:prstGeom>
        </p:spPr>
      </p:pic>
      <p:grpSp>
        <p:nvGrpSpPr>
          <p:cNvPr id="297" name="Group 296"/>
          <p:cNvGrpSpPr/>
          <p:nvPr/>
        </p:nvGrpSpPr>
        <p:grpSpPr>
          <a:xfrm>
            <a:off x="7052062" y="1659937"/>
            <a:ext cx="1314682" cy="724897"/>
            <a:chOff x="6743700" y="760413"/>
            <a:chExt cx="1752600" cy="1733550"/>
          </a:xfrm>
        </p:grpSpPr>
        <p:grpSp>
          <p:nvGrpSpPr>
            <p:cNvPr id="298" name="Group 29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7269110" y="176409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4934" y="3851470"/>
            <a:ext cx="7128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other</a:t>
            </a:r>
            <a:br>
              <a:rPr lang="en-US" sz="1400" b="1" dirty="0" smtClean="0">
                <a:latin typeface="Open Sans Light"/>
                <a:cs typeface="Open Sans Light"/>
              </a:rPr>
            </a:br>
            <a:r>
              <a:rPr lang="en-US" sz="1400" b="1" dirty="0" smtClean="0">
                <a:latin typeface="Open Sans Light"/>
                <a:cs typeface="Open Sans Light"/>
              </a:rPr>
              <a:t>clouds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87" name="Straight Connector 86"/>
          <p:cNvCxnSpPr>
            <a:stCxn id="80" idx="2"/>
            <a:endCxn id="69" idx="1"/>
          </p:cNvCxnSpPr>
          <p:nvPr/>
        </p:nvCxnSpPr>
        <p:spPr>
          <a:xfrm rot="16200000" flipH="1">
            <a:off x="1167903" y="2671741"/>
            <a:ext cx="611779" cy="1079287"/>
          </a:xfrm>
          <a:prstGeom prst="bentConnector2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2"/>
            <a:endCxn id="83" idx="0"/>
          </p:cNvCxnSpPr>
          <p:nvPr/>
        </p:nvCxnSpPr>
        <p:spPr>
          <a:xfrm flipH="1">
            <a:off x="931379" y="3675999"/>
            <a:ext cx="2770" cy="17547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60414" y="3719840"/>
            <a:ext cx="6441081" cy="2489544"/>
            <a:chOff x="2549525" y="760413"/>
            <a:chExt cx="1689100" cy="1652298"/>
          </a:xfrm>
        </p:grpSpPr>
        <p:sp>
          <p:nvSpPr>
            <p:cNvPr id="127" name="Rounded Rectangle 126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8" name="TextBox 32"/>
            <p:cNvSpPr txBox="1">
              <a:spLocks noChangeArrowheads="1"/>
            </p:cNvSpPr>
            <p:nvPr/>
          </p:nvSpPr>
          <p:spPr bwMode="auto">
            <a:xfrm>
              <a:off x="3022294" y="2245015"/>
              <a:ext cx="447120" cy="166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b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27" y="3093784"/>
            <a:ext cx="538196" cy="56423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57449" y="3229308"/>
            <a:ext cx="118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VPC Peering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stCxn id="89" idx="0"/>
          </p:cNvCxnSpPr>
          <p:nvPr/>
        </p:nvCxnSpPr>
        <p:spPr>
          <a:xfrm flipV="1">
            <a:off x="3194325" y="2860573"/>
            <a:ext cx="308757" cy="23321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</p:cNvCxnSpPr>
          <p:nvPr/>
        </p:nvCxnSpPr>
        <p:spPr>
          <a:xfrm>
            <a:off x="3194325" y="3658022"/>
            <a:ext cx="269098" cy="23180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79826" y="225714"/>
            <a:ext cx="75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region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772970" y="589878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1328" y="770474"/>
            <a:ext cx="70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  <a:p>
            <a:pPr algn="r"/>
            <a:r>
              <a:rPr lang="en-US" sz="1200" b="1" dirty="0">
                <a:latin typeface="Open Sans Light"/>
                <a:cs typeface="Open Sans Light"/>
              </a:rPr>
              <a:t>2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5020" y="540251"/>
            <a:ext cx="215900" cy="241300"/>
          </a:xfrm>
          <a:prstGeom prst="rect">
            <a:avLst/>
          </a:prstGeom>
        </p:spPr>
      </p:pic>
      <p:cxnSp>
        <p:nvCxnSpPr>
          <p:cNvPr id="103" name="Straight Connector 102"/>
          <p:cNvCxnSpPr>
            <a:stCxn id="69" idx="0"/>
            <a:endCxn id="67" idx="2"/>
          </p:cNvCxnSpPr>
          <p:nvPr/>
        </p:nvCxnSpPr>
        <p:spPr>
          <a:xfrm flipV="1">
            <a:off x="2238624" y="2871654"/>
            <a:ext cx="8483" cy="37539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0" idx="2"/>
            <a:endCxn id="67" idx="2"/>
          </p:cNvCxnSpPr>
          <p:nvPr/>
        </p:nvCxnSpPr>
        <p:spPr>
          <a:xfrm rot="5400000" flipH="1" flipV="1">
            <a:off x="1573707" y="2232096"/>
            <a:ext cx="33842" cy="1312958"/>
          </a:xfrm>
          <a:prstGeom prst="bentConnector3">
            <a:avLst>
              <a:gd name="adj1" fmla="val -1814810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nterne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7" y="2905495"/>
            <a:ext cx="423870" cy="42387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4" y="1498314"/>
            <a:ext cx="532112" cy="423719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102222" y="1709623"/>
            <a:ext cx="51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VPN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05" y="3405684"/>
            <a:ext cx="430108" cy="450920"/>
          </a:xfrm>
          <a:prstGeom prst="rect">
            <a:avLst/>
          </a:prstGeom>
        </p:spPr>
      </p:pic>
      <p:pic>
        <p:nvPicPr>
          <p:cNvPr id="106" name="Picture 105" descr="Corporate-Data-Cente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0" y="1453621"/>
            <a:ext cx="569862" cy="569862"/>
          </a:xfrm>
          <a:prstGeom prst="rect">
            <a:avLst/>
          </a:prstGeom>
        </p:spPr>
      </p:pic>
      <p:cxnSp>
        <p:nvCxnSpPr>
          <p:cNvPr id="108" name="Straight Connector 107"/>
          <p:cNvCxnSpPr>
            <a:endCxn id="107" idx="1"/>
          </p:cNvCxnSpPr>
          <p:nvPr/>
        </p:nvCxnSpPr>
        <p:spPr>
          <a:xfrm>
            <a:off x="1243443" y="1705123"/>
            <a:ext cx="237881" cy="505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88" idx="3"/>
          </p:cNvCxnSpPr>
          <p:nvPr/>
        </p:nvCxnSpPr>
        <p:spPr>
          <a:xfrm flipV="1">
            <a:off x="8557065" y="1703535"/>
            <a:ext cx="410534" cy="1289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73564" y="3142365"/>
            <a:ext cx="551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IGW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120" name="Straight Connector 119"/>
          <p:cNvCxnSpPr>
            <a:stCxn id="255" idx="2"/>
            <a:endCxn id="106" idx="0"/>
          </p:cNvCxnSpPr>
          <p:nvPr/>
        </p:nvCxnSpPr>
        <p:spPr>
          <a:xfrm>
            <a:off x="941294" y="1241726"/>
            <a:ext cx="5457" cy="21189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69193" y="2085693"/>
            <a:ext cx="920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29" name="Straight Connector 128"/>
          <p:cNvCxnSpPr>
            <a:stCxn id="177" idx="3"/>
            <a:endCxn id="191" idx="1"/>
          </p:cNvCxnSpPr>
          <p:nvPr/>
        </p:nvCxnSpPr>
        <p:spPr>
          <a:xfrm flipV="1">
            <a:off x="6331619" y="1117043"/>
            <a:ext cx="863177" cy="10929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7" idx="3"/>
            <a:endCxn id="289" idx="1"/>
          </p:cNvCxnSpPr>
          <p:nvPr/>
        </p:nvCxnSpPr>
        <p:spPr>
          <a:xfrm flipV="1">
            <a:off x="2463812" y="1916936"/>
            <a:ext cx="1478216" cy="69467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667067" y="540287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50246" y="1074371"/>
            <a:ext cx="97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Direct Connect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0235" y="3409863"/>
            <a:ext cx="667828" cy="26613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DNS</a:t>
            </a:r>
          </a:p>
        </p:txBody>
      </p:sp>
      <p:cxnSp>
        <p:nvCxnSpPr>
          <p:cNvPr id="111" name="Straight Connector 110"/>
          <p:cNvCxnSpPr>
            <a:stCxn id="107" idx="3"/>
          </p:cNvCxnSpPr>
          <p:nvPr/>
        </p:nvCxnSpPr>
        <p:spPr>
          <a:xfrm flipV="1">
            <a:off x="2013436" y="1087334"/>
            <a:ext cx="1489646" cy="62284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653635" y="3141107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/fig/aws-enterprise-v01.pptx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4392" y="540251"/>
            <a:ext cx="215900" cy="2413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1011502" y="5901271"/>
            <a:ext cx="63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SSH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&amp; RDP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19290" y="362614"/>
            <a:ext cx="8518346" cy="6199787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34182" y="1202598"/>
            <a:ext cx="65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Cloud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Hub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807781" y="5244894"/>
            <a:ext cx="1480607" cy="10112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Open Sans Light"/>
                <a:cs typeface="Open Sans Light"/>
              </a:rPr>
              <a:t>DMZ subnet</a:t>
            </a: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5172" y="5179737"/>
            <a:ext cx="215900" cy="2413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36" y="3247049"/>
            <a:ext cx="450376" cy="5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7776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4" grpId="0" animBg="1"/>
      <p:bldP spid="80" grpId="0" animBg="1"/>
      <p:bldP spid="88" grpId="0" animBg="1"/>
      <p:bldP spid="53" grpId="0"/>
      <p:bldP spid="95" grpId="0"/>
      <p:bldP spid="149" grpId="0"/>
      <p:bldP spid="178" grpId="0"/>
      <p:bldP spid="197" grpId="0"/>
      <p:bldP spid="255" grpId="0" animBg="1"/>
      <p:bldP spid="261" grpId="0"/>
      <p:bldP spid="267" grpId="0"/>
      <p:bldP spid="288" grpId="0" animBg="1"/>
      <p:bldP spid="295" grpId="0"/>
      <p:bldP spid="302" grpId="0"/>
      <p:bldP spid="83" grpId="0" animBg="1"/>
      <p:bldP spid="91" grpId="0"/>
      <p:bldP spid="99" grpId="0"/>
      <p:bldP spid="100" grpId="0" animBg="1"/>
      <p:bldP spid="101" grpId="0"/>
      <p:bldP spid="115" grpId="0"/>
      <p:bldP spid="114" grpId="0"/>
      <p:bldP spid="123" grpId="0"/>
      <p:bldP spid="134" grpId="0"/>
      <p:bldP spid="110" grpId="0"/>
      <p:bldP spid="84" grpId="0" animBg="1"/>
      <p:bldP spid="116" grpId="1"/>
      <p:bldP spid="117" grpId="0"/>
      <p:bldP spid="1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22350" y="313109"/>
            <a:ext cx="8265639" cy="2748690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2941558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796601" y="421813"/>
            <a:ext cx="482461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74764" y="356762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74763" y="4233135"/>
            <a:ext cx="10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Database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243200" y="522372"/>
            <a:ext cx="1645197" cy="2032263"/>
            <a:chOff x="463550" y="760414"/>
            <a:chExt cx="1709738" cy="1642217"/>
          </a:xfrm>
        </p:grpSpPr>
        <p:sp>
          <p:nvSpPr>
            <p:cNvPr id="52" name="Rounded Rectangle 51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28" y="762831"/>
            <a:ext cx="1052372" cy="352564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384552" y="675665"/>
            <a:ext cx="1314682" cy="713029"/>
            <a:chOff x="6743700" y="760413"/>
            <a:chExt cx="1752600" cy="173355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5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601600" y="77981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0" y="1569173"/>
            <a:ext cx="1052372" cy="352564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6383394" y="1482007"/>
            <a:ext cx="1314682" cy="724897"/>
            <a:chOff x="6743700" y="760413"/>
            <a:chExt cx="1752600" cy="1733550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600442" y="158616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3" name="Curved Connector 2"/>
          <p:cNvCxnSpPr>
            <a:stCxn id="61" idx="3"/>
            <a:endCxn id="54" idx="3"/>
          </p:cNvCxnSpPr>
          <p:nvPr/>
        </p:nvCxnSpPr>
        <p:spPr>
          <a:xfrm flipV="1">
            <a:off x="7577342" y="939113"/>
            <a:ext cx="1158" cy="806342"/>
          </a:xfrm>
          <a:prstGeom prst="curvedConnector3">
            <a:avLst>
              <a:gd name="adj1" fmla="val 3942582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068339" y="1109661"/>
            <a:ext cx="9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Replicate</a:t>
            </a:r>
            <a:endParaRPr lang="en-US" sz="1200" b="1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4649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/>
      <p:bldP spid="106" grpId="0"/>
      <p:bldP spid="60" grpId="0"/>
      <p:bldP spid="67" grpId="0"/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11832</TotalTime>
  <Words>89</Words>
  <Application>Microsoft Macintosh PowerPoint</Application>
  <PresentationFormat>On-screen Show (4:3)</PresentationFormat>
  <Paragraphs>53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518</cp:revision>
  <dcterms:created xsi:type="dcterms:W3CDTF">2016-05-21T17:47:57Z</dcterms:created>
  <dcterms:modified xsi:type="dcterms:W3CDTF">2016-06-21T21:25:26Z</dcterms:modified>
</cp:coreProperties>
</file>