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3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43" d="100"/>
          <a:sy n="143" d="100"/>
        </p:scale>
        <p:origin x="-8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#devops_2.0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47266"/>
              </p:ext>
            </p:extLst>
          </p:nvPr>
        </p:nvGraphicFramePr>
        <p:xfrm>
          <a:off x="752742" y="204806"/>
          <a:ext cx="6156600" cy="370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30"/>
                <a:gridCol w="2933458"/>
                <a:gridCol w="287741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#DevOps_2.0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On-premises to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Cloud &amp; On-premises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versions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(Subversion)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versions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(GitHub)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“Imperative” command scripts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(Puppet)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“Declarative” specifications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(Ansible) “idempotent”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Hypervisors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VMware)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(Docker)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Chain </a:t>
                      </a:r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-party integration</a:t>
                      </a:r>
                      <a:endParaRPr lang="en-US" dirty="0" smtClean="0"/>
                    </a:p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(Jenkins, etc.)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Automate entire</a:t>
                      </a:r>
                      <a:r>
                        <a:rPr lang="en-US" baseline="0" dirty="0" smtClean="0"/>
                        <a:t> pipeline</a:t>
                      </a:r>
                      <a:endParaRPr lang="en-US" dirty="0" smtClean="0"/>
                    </a:p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Shippable)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Repetition</a:t>
                      </a:r>
                      <a:r>
                        <a:rPr lang="en-US" baseline="0" dirty="0" smtClean="0"/>
                        <a:t> for each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 on</a:t>
                      </a:r>
                      <a:r>
                        <a:rPr lang="en-US" baseline="0" dirty="0" smtClean="0"/>
                        <a:t> instances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each </a:t>
                      </a:r>
                      <a:r>
                        <a:rPr lang="en-US" dirty="0" smtClean="0"/>
                        <a:t>instance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build and reuse builds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Artifactory)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72813" y="3887238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17882</TotalTime>
  <Words>92</Words>
  <Application>Microsoft Macintosh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#devops_2.0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410</cp:revision>
  <cp:lastPrinted>2015-11-18T16:47:39Z</cp:lastPrinted>
  <dcterms:created xsi:type="dcterms:W3CDTF">2016-03-09T21:14:16Z</dcterms:created>
  <dcterms:modified xsi:type="dcterms:W3CDTF">2016-07-15T20:23:31Z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