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DEAC-A4EE-C742-9AE6-82F296B30C5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726" y="265044"/>
            <a:ext cx="3114217" cy="5857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36" y="265044"/>
            <a:ext cx="3065405" cy="5857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949" y="4001880"/>
            <a:ext cx="1298481" cy="1696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4142" y="225288"/>
            <a:ext cx="543337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 1</a:t>
            </a:r>
          </a:p>
          <a:p>
            <a:r>
              <a:rPr lang="en-US" sz="1900" b="1" dirty="0" smtClean="0"/>
              <a:t> 3</a:t>
            </a:r>
          </a:p>
          <a:p>
            <a:r>
              <a:rPr lang="en-US" sz="1900" b="1" dirty="0" smtClean="0"/>
              <a:t> 5</a:t>
            </a:r>
          </a:p>
          <a:p>
            <a:r>
              <a:rPr lang="en-US" sz="1900" b="1" dirty="0" smtClean="0"/>
              <a:t> 7</a:t>
            </a:r>
          </a:p>
          <a:p>
            <a:r>
              <a:rPr lang="en-US" sz="1900" b="1" dirty="0" smtClean="0"/>
              <a:t> 9</a:t>
            </a:r>
          </a:p>
          <a:p>
            <a:r>
              <a:rPr lang="en-US" sz="1900" b="1" dirty="0" smtClean="0"/>
              <a:t>11</a:t>
            </a:r>
          </a:p>
          <a:p>
            <a:r>
              <a:rPr lang="en-US" sz="1900" b="1" dirty="0" smtClean="0"/>
              <a:t>13</a:t>
            </a:r>
          </a:p>
          <a:p>
            <a:r>
              <a:rPr lang="en-US" sz="1900" b="1" dirty="0" smtClean="0"/>
              <a:t>15</a:t>
            </a:r>
          </a:p>
          <a:p>
            <a:r>
              <a:rPr lang="en-US" sz="1900" b="1" dirty="0" smtClean="0"/>
              <a:t>17</a:t>
            </a:r>
          </a:p>
          <a:p>
            <a:r>
              <a:rPr lang="en-US" sz="1900" b="1" dirty="0" smtClean="0"/>
              <a:t>19</a:t>
            </a:r>
          </a:p>
          <a:p>
            <a:r>
              <a:rPr lang="en-US" sz="1900" b="1" dirty="0" smtClean="0"/>
              <a:t>21</a:t>
            </a:r>
          </a:p>
          <a:p>
            <a:r>
              <a:rPr lang="en-US" sz="1900" b="1" dirty="0" smtClean="0"/>
              <a:t>23</a:t>
            </a:r>
          </a:p>
          <a:p>
            <a:r>
              <a:rPr lang="en-US" sz="1900" b="1" dirty="0" smtClean="0"/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816" y="225288"/>
            <a:ext cx="58856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 2</a:t>
            </a:r>
          </a:p>
          <a:p>
            <a:r>
              <a:rPr lang="en-US" sz="1900" b="1" dirty="0" smtClean="0"/>
              <a:t> 4</a:t>
            </a:r>
          </a:p>
          <a:p>
            <a:r>
              <a:rPr lang="en-US" sz="1900" b="1" dirty="0" smtClean="0"/>
              <a:t> 6</a:t>
            </a:r>
          </a:p>
          <a:p>
            <a:r>
              <a:rPr lang="en-US" sz="1900" b="1" dirty="0" smtClean="0"/>
              <a:t> 8</a:t>
            </a:r>
          </a:p>
          <a:p>
            <a:r>
              <a:rPr lang="en-US" sz="1900" b="1" dirty="0" smtClean="0"/>
              <a:t>10</a:t>
            </a:r>
          </a:p>
          <a:p>
            <a:r>
              <a:rPr lang="en-US" sz="1900" b="1" dirty="0" smtClean="0"/>
              <a:t>12</a:t>
            </a:r>
          </a:p>
          <a:p>
            <a:r>
              <a:rPr lang="en-US" sz="1900" b="1" dirty="0" smtClean="0"/>
              <a:t>14</a:t>
            </a:r>
          </a:p>
          <a:p>
            <a:r>
              <a:rPr lang="en-US" sz="1900" b="1" dirty="0" smtClean="0"/>
              <a:t>16</a:t>
            </a:r>
          </a:p>
          <a:p>
            <a:r>
              <a:rPr lang="en-US" sz="1900" b="1" dirty="0" smtClean="0"/>
              <a:t>18</a:t>
            </a:r>
          </a:p>
          <a:p>
            <a:r>
              <a:rPr lang="en-US" sz="1900" b="1" dirty="0" smtClean="0"/>
              <a:t>20</a:t>
            </a:r>
          </a:p>
          <a:p>
            <a:r>
              <a:rPr lang="en-US" sz="1900" b="1" dirty="0" smtClean="0"/>
              <a:t>22</a:t>
            </a:r>
          </a:p>
          <a:p>
            <a:r>
              <a:rPr lang="en-US" sz="1900" b="1" dirty="0" smtClean="0"/>
              <a:t>24</a:t>
            </a:r>
          </a:p>
          <a:p>
            <a:r>
              <a:rPr lang="en-US" sz="1900" b="1" dirty="0" smtClean="0"/>
              <a:t>26</a:t>
            </a:r>
            <a:endParaRPr lang="en-US" sz="1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64142" y="4025351"/>
            <a:ext cx="54333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2729</a:t>
            </a:r>
          </a:p>
          <a:p>
            <a:r>
              <a:rPr lang="en-US" sz="1900" b="1" dirty="0" smtClean="0"/>
              <a:t>31</a:t>
            </a:r>
          </a:p>
          <a:p>
            <a:r>
              <a:rPr lang="en-US" sz="1900" b="1" dirty="0" smtClean="0"/>
              <a:t>33</a:t>
            </a:r>
          </a:p>
          <a:p>
            <a:r>
              <a:rPr lang="en-US" sz="1900" b="1" dirty="0" smtClean="0"/>
              <a:t>35</a:t>
            </a:r>
          </a:p>
          <a:p>
            <a:r>
              <a:rPr lang="en-US" sz="1900" b="1" dirty="0" smtClean="0"/>
              <a:t>37</a:t>
            </a:r>
          </a:p>
          <a:p>
            <a:r>
              <a:rPr lang="en-US" sz="1900" b="1" dirty="0" smtClean="0"/>
              <a:t>39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2816" y="4025351"/>
            <a:ext cx="54333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2830</a:t>
            </a:r>
          </a:p>
          <a:p>
            <a:r>
              <a:rPr lang="en-US" sz="1900" b="1" dirty="0" smtClean="0"/>
              <a:t>32</a:t>
            </a:r>
          </a:p>
          <a:p>
            <a:r>
              <a:rPr lang="en-US" sz="1900" b="1" dirty="0" smtClean="0"/>
              <a:t>34</a:t>
            </a:r>
          </a:p>
          <a:p>
            <a:r>
              <a:rPr lang="en-US" sz="1900" b="1" dirty="0" smtClean="0"/>
              <a:t>36</a:t>
            </a:r>
          </a:p>
          <a:p>
            <a:r>
              <a:rPr lang="en-US" sz="1900" b="1" dirty="0" smtClean="0"/>
              <a:t>38</a:t>
            </a:r>
          </a:p>
          <a:p>
            <a:r>
              <a:rPr lang="en-US" sz="1900" b="1" dirty="0" smtClean="0"/>
              <a:t>40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4646" y="889540"/>
            <a:ext cx="25228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 smtClean="0"/>
              <a:t>I2C</a:t>
            </a:r>
          </a:p>
          <a:p>
            <a:r>
              <a:rPr lang="en-US" sz="1900" dirty="0" smtClean="0"/>
              <a:t>SDA (Serial Data line)</a:t>
            </a:r>
          </a:p>
          <a:p>
            <a:r>
              <a:rPr lang="en-US" sz="1900" dirty="0" smtClean="0"/>
              <a:t>SCL (Serial Clock Line)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3707" y="1073423"/>
            <a:ext cx="12445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UART TXD</a:t>
            </a:r>
          </a:p>
          <a:p>
            <a:r>
              <a:rPr lang="en-US" sz="1900" dirty="0" smtClean="0"/>
              <a:t>UART RXD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7712" y="2839858"/>
            <a:ext cx="300328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MOSI (Master Out-Slave In)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7712" y="3150275"/>
            <a:ext cx="300328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MOSI (Master In Slave Out)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7712" y="3460692"/>
            <a:ext cx="300328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SCLK (System clock)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41713" y="3455069"/>
            <a:ext cx="30032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SPI0_CE0_Negative</a:t>
            </a:r>
            <a:endParaRPr lang="en-US" sz="1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841713" y="3731620"/>
            <a:ext cx="30032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SPI0_CE1_Negative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0513" y="2015503"/>
            <a:ext cx="80773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900" smtClean="0"/>
              <a:t>LED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73650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rasp-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86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rasp-config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14</cp:revision>
  <dcterms:created xsi:type="dcterms:W3CDTF">2016-11-28T15:24:21Z</dcterms:created>
  <dcterms:modified xsi:type="dcterms:W3CDTF">2016-11-28T16:48:29Z</dcterms:modified>
</cp:coreProperties>
</file>