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5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64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05621" y="2242584"/>
            <a:ext cx="4865423" cy="200275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WJS1_Access.js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203270" y="2611891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03270" y="2947004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</a:t>
            </a:r>
            <a:r>
              <a:rPr lang="en-US" dirty="0" smtClean="0"/>
              <a:t>-In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03270" y="3282117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</a:t>
            </a:r>
            <a:r>
              <a:rPr lang="en-US" dirty="0" smtClean="0"/>
              <a:t>-Out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203270" y="3617229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690803" y="2736549"/>
            <a:ext cx="1481619" cy="1508786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WJS1_Config.js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Call sequence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2163" y="4245335"/>
            <a:ext cx="68756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/>
              <a:t>Copyright 2016 Wilson Mar. All rights reserved.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105620" y="1295800"/>
            <a:ext cx="1117719" cy="3153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Action.js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2223339" y="1453455"/>
            <a:ext cx="458593" cy="1136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05620" y="772860"/>
            <a:ext cx="1117719" cy="3372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vuser_init.js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6" name="Straight Arrow Connector 15"/>
          <p:cNvCxnSpPr>
            <a:stCxn id="15" idx="2"/>
            <a:endCxn id="8" idx="0"/>
          </p:cNvCxnSpPr>
          <p:nvPr/>
        </p:nvCxnSpPr>
        <p:spPr>
          <a:xfrm>
            <a:off x="1664480" y="1110120"/>
            <a:ext cx="0" cy="18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39820" y="644127"/>
            <a:ext cx="5432601" cy="7683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wi_library.js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3658" y="1867259"/>
            <a:ext cx="1042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RunDataIn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3355151" y="1180353"/>
            <a:ext cx="0" cy="686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6766" y="2589478"/>
            <a:ext cx="962286" cy="28520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loop FILE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22736" y="3149521"/>
            <a:ext cx="890347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random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54830" y="2571792"/>
            <a:ext cx="1655104" cy="146299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landing_loops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3" idx="3"/>
            <a:endCxn id="6" idx="1"/>
          </p:cNvCxnSpPr>
          <p:nvPr/>
        </p:nvCxnSpPr>
        <p:spPr>
          <a:xfrm flipV="1">
            <a:off x="2528423" y="2732080"/>
            <a:ext cx="558343" cy="372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1376053" y="2906459"/>
            <a:ext cx="1152370" cy="396832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5" name="Decision 44"/>
          <p:cNvSpPr/>
          <p:nvPr/>
        </p:nvSpPr>
        <p:spPr>
          <a:xfrm>
            <a:off x="2167773" y="3256956"/>
            <a:ext cx="587863" cy="293048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  <a:endCxn id="37" idx="1"/>
          </p:cNvCxnSpPr>
          <p:nvPr/>
        </p:nvCxnSpPr>
        <p:spPr>
          <a:xfrm flipV="1">
            <a:off x="2755636" y="3293190"/>
            <a:ext cx="367100" cy="110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2"/>
            <a:endCxn id="37" idx="0"/>
          </p:cNvCxnSpPr>
          <p:nvPr/>
        </p:nvCxnSpPr>
        <p:spPr>
          <a:xfrm>
            <a:off x="3567909" y="2874682"/>
            <a:ext cx="1" cy="2748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30060" y="2363270"/>
            <a:ext cx="1425866" cy="177622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request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6" name="Straight Arrow Connector 65"/>
          <p:cNvCxnSpPr>
            <a:stCxn id="37" idx="3"/>
            <a:endCxn id="65" idx="1"/>
          </p:cNvCxnSpPr>
          <p:nvPr/>
        </p:nvCxnSpPr>
        <p:spPr>
          <a:xfrm flipV="1">
            <a:off x="4013083" y="3251383"/>
            <a:ext cx="416977" cy="41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198449" y="2484132"/>
            <a:ext cx="570878" cy="25905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prep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1" name="Decision 150"/>
          <p:cNvSpPr/>
          <p:nvPr/>
        </p:nvSpPr>
        <p:spPr>
          <a:xfrm>
            <a:off x="1653403" y="3577888"/>
            <a:ext cx="1139871" cy="396832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VTS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1" idx="3"/>
            <a:endCxn id="183" idx="1"/>
          </p:cNvCxnSpPr>
          <p:nvPr/>
        </p:nvCxnSpPr>
        <p:spPr>
          <a:xfrm>
            <a:off x="2793274" y="3776304"/>
            <a:ext cx="540035" cy="7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690803" y="1634896"/>
            <a:ext cx="1481619" cy="90228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WT3_Travel.js,</a:t>
            </a:r>
            <a:br>
              <a:rPr lang="en-US" dirty="0" smtClean="0"/>
            </a:br>
            <a:r>
              <a:rPr lang="en-US" dirty="0" smtClean="0"/>
              <a:t>etc.</a:t>
            </a:r>
          </a:p>
        </p:txBody>
      </p:sp>
      <p:cxnSp>
        <p:nvCxnSpPr>
          <p:cNvPr id="162" name="Straight Arrow Connector 161"/>
          <p:cNvCxnSpPr>
            <a:stCxn id="93" idx="0"/>
          </p:cNvCxnSpPr>
          <p:nvPr/>
        </p:nvCxnSpPr>
        <p:spPr>
          <a:xfrm flipV="1">
            <a:off x="7431613" y="2309387"/>
            <a:ext cx="0" cy="42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936872" y="2303502"/>
            <a:ext cx="12305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105621" y="1786548"/>
            <a:ext cx="1117719" cy="3153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vuser_end.js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76" name="Straight Arrow Connector 175"/>
          <p:cNvCxnSpPr>
            <a:stCxn id="8" idx="2"/>
            <a:endCxn id="175" idx="0"/>
          </p:cNvCxnSpPr>
          <p:nvPr/>
        </p:nvCxnSpPr>
        <p:spPr>
          <a:xfrm>
            <a:off x="1664480" y="1611109"/>
            <a:ext cx="1" cy="175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3333309" y="3711697"/>
            <a:ext cx="962286" cy="28520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loop VTS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84" name="Straight Arrow Connector 183"/>
          <p:cNvCxnSpPr>
            <a:endCxn id="183" idx="0"/>
          </p:cNvCxnSpPr>
          <p:nvPr/>
        </p:nvCxnSpPr>
        <p:spPr>
          <a:xfrm>
            <a:off x="3814452" y="3436858"/>
            <a:ext cx="0" cy="2748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84706" y="1755060"/>
            <a:ext cx="1" cy="834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2" idx="1"/>
          </p:cNvCxnSpPr>
          <p:nvPr/>
        </p:nvCxnSpPr>
        <p:spPr>
          <a:xfrm rot="10800000" flipV="1">
            <a:off x="4161118" y="2019292"/>
            <a:ext cx="236526" cy="17120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21813" y="3428252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startTrans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21813" y="3778936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endTrans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21813" y="3079379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print</a:t>
            </a:r>
            <a:r>
              <a:rPr lang="is-IS" dirty="0" smtClean="0"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2755636" y="2175036"/>
            <a:ext cx="599515" cy="557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64030" y="2803776"/>
            <a:ext cx="1205297" cy="126249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retry loop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70178" y="3102732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startTrans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8932" y="3731320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endTrans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0" name="Straight Arrow Connector 89"/>
          <p:cNvCxnSpPr>
            <a:stCxn id="52" idx="1"/>
            <a:endCxn id="73" idx="3"/>
          </p:cNvCxnSpPr>
          <p:nvPr/>
        </p:nvCxnSpPr>
        <p:spPr>
          <a:xfrm flipH="1" flipV="1">
            <a:off x="5688260" y="3246401"/>
            <a:ext cx="1233553" cy="325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</p:cNvCxnSpPr>
          <p:nvPr/>
        </p:nvCxnSpPr>
        <p:spPr>
          <a:xfrm flipH="1">
            <a:off x="5006341" y="2613659"/>
            <a:ext cx="192108" cy="19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670179" y="3418891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wi_web_url</a:t>
            </a:r>
          </a:p>
        </p:txBody>
      </p:sp>
      <p:cxnSp>
        <p:nvCxnSpPr>
          <p:cNvPr id="70" name="Straight Arrow Connector 69"/>
          <p:cNvCxnSpPr>
            <a:endCxn id="114" idx="3"/>
          </p:cNvCxnSpPr>
          <p:nvPr/>
        </p:nvCxnSpPr>
        <p:spPr>
          <a:xfrm rot="5400000">
            <a:off x="4650896" y="2149983"/>
            <a:ext cx="2449943" cy="3752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3" idx="1"/>
            <a:endCxn id="74" idx="3"/>
          </p:cNvCxnSpPr>
          <p:nvPr/>
        </p:nvCxnSpPr>
        <p:spPr>
          <a:xfrm flipH="1" flipV="1">
            <a:off x="5687014" y="3874989"/>
            <a:ext cx="1234799" cy="47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9"/>
          <p:cNvCxnSpPr>
            <a:endCxn id="74" idx="3"/>
          </p:cNvCxnSpPr>
          <p:nvPr/>
        </p:nvCxnSpPr>
        <p:spPr>
          <a:xfrm rot="5400000">
            <a:off x="4692348" y="2081186"/>
            <a:ext cx="2788469" cy="7991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18395" y="1007664"/>
            <a:ext cx="1102007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wi_web_url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38316" y="773915"/>
            <a:ext cx="1668133" cy="52108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wi_http_response_</a:t>
            </a:r>
            <a:br>
              <a:rPr lang="en-US" dirty="0" smtClean="0"/>
            </a:br>
            <a:r>
              <a:rPr lang="en-US" dirty="0" smtClean="0"/>
              <a:t>capture_check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9998" y="963903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wi_init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Arrow Connector 63"/>
          <p:cNvCxnSpPr>
            <a:endCxn id="83" idx="0"/>
          </p:cNvCxnSpPr>
          <p:nvPr/>
        </p:nvCxnSpPr>
        <p:spPr>
          <a:xfrm>
            <a:off x="4916689" y="1295800"/>
            <a:ext cx="567199" cy="1188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35827" y="1007664"/>
            <a:ext cx="770514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wi_sha1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01935" y="1484282"/>
            <a:ext cx="986712" cy="3075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794463" y="1485858"/>
            <a:ext cx="1058764" cy="32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run_01.dat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397644" y="1865502"/>
            <a:ext cx="442082" cy="307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47879" y="1865502"/>
            <a:ext cx="517905" cy="32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VTS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596529" y="3239401"/>
            <a:ext cx="3252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67442" y="1484638"/>
            <a:ext cx="903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RunType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20" idx="2"/>
          </p:cNvCxnSpPr>
          <p:nvPr/>
        </p:nvCxnSpPr>
        <p:spPr>
          <a:xfrm flipH="1">
            <a:off x="2913568" y="1251240"/>
            <a:ext cx="352505" cy="295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96874" y="1732647"/>
            <a:ext cx="1" cy="524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2223339" y="941490"/>
            <a:ext cx="696659" cy="16608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4" grpId="0" animBg="1"/>
      <p:bldP spid="77" grpId="0" animBg="1"/>
      <p:bldP spid="78" grpId="0" animBg="1"/>
      <p:bldP spid="79" grpId="0" animBg="1"/>
      <p:bldP spid="93" grpId="0" animBg="1"/>
      <p:bldP spid="8" grpId="0" animBg="1"/>
      <p:bldP spid="19" grpId="0" animBg="1"/>
      <p:bldP spid="24" grpId="0"/>
      <p:bldP spid="6" grpId="0" animBg="1"/>
      <p:bldP spid="37" grpId="0" animBg="1"/>
      <p:bldP spid="50" grpId="0" animBg="1"/>
      <p:bldP spid="43" grpId="0" animBg="1"/>
      <p:bldP spid="45" grpId="0" animBg="1"/>
      <p:bldP spid="65" grpId="0" animBg="1"/>
      <p:bldP spid="83" grpId="0" animBg="1"/>
      <p:bldP spid="151" grpId="0" animBg="1"/>
      <p:bldP spid="160" grpId="0" animBg="1"/>
      <p:bldP spid="175" grpId="0" animBg="1"/>
      <p:bldP spid="183" grpId="0" animBg="1"/>
      <p:bldP spid="52" grpId="0" animBg="1"/>
      <p:bldP spid="53" grpId="0" animBg="1"/>
      <p:bldP spid="59" grpId="0" animBg="1"/>
      <p:bldP spid="63" grpId="0" animBg="1"/>
      <p:bldP spid="73" grpId="0" animBg="1"/>
      <p:bldP spid="74" grpId="0" animBg="1"/>
      <p:bldP spid="114" grpId="0" animBg="1"/>
      <p:bldP spid="69" grpId="0" animBg="1"/>
      <p:bldP spid="99" grpId="0" animBg="1"/>
      <p:bldP spid="20" grpId="0" animBg="1"/>
      <p:bldP spid="67" grpId="0" animBg="1"/>
      <p:bldP spid="68" grpId="0" animBg="1"/>
      <p:bldP spid="192" grpId="0"/>
      <p:bldP spid="72" grpId="0" animBg="1"/>
      <p:bldP spid="61" grpId="0"/>
      <p:bldP spid="71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14114</TotalTime>
  <Words>61</Words>
  <Application>Microsoft Macintosh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Call sequence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378</cp:revision>
  <cp:lastPrinted>2016-04-13T10:15:02Z</cp:lastPrinted>
  <dcterms:created xsi:type="dcterms:W3CDTF">2016-03-09T21:14:16Z</dcterms:created>
  <dcterms:modified xsi:type="dcterms:W3CDTF">2016-04-13T13:22:49Z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