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325" r:id="rId2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70" d="100"/>
          <a:sy n="170" d="100"/>
        </p:scale>
        <p:origin x="64" y="3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4/13/16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4/13/16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05621" y="2242584"/>
            <a:ext cx="4865423" cy="2002751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r>
              <a:rPr lang="en-US" dirty="0" smtClean="0"/>
              <a:t>WJS1_Access.js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203270" y="2611891"/>
            <a:ext cx="956578" cy="28017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r>
              <a:rPr lang="en-US" dirty="0" smtClean="0"/>
              <a:t>Sign-up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203270" y="2947004"/>
            <a:ext cx="956578" cy="28017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r>
              <a:rPr lang="en-US" dirty="0" smtClean="0"/>
              <a:t>Sign</a:t>
            </a:r>
            <a:r>
              <a:rPr lang="en-US" dirty="0" smtClean="0"/>
              <a:t>-In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1203270" y="3282117"/>
            <a:ext cx="956578" cy="28017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r>
              <a:rPr lang="en-US" dirty="0" smtClean="0"/>
              <a:t>Sign</a:t>
            </a:r>
            <a:r>
              <a:rPr lang="en-US" dirty="0" smtClean="0"/>
              <a:t>-Out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1203270" y="3617229"/>
            <a:ext cx="956578" cy="28017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6690803" y="2736549"/>
            <a:ext cx="1481619" cy="1508786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r>
              <a:rPr lang="en-US" dirty="0" smtClean="0"/>
              <a:t>WJS1_Config.js</a:t>
            </a:r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Call sequence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52163" y="4245335"/>
            <a:ext cx="687563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 smtClean="0"/>
              <a:t>Copyright 2016 Wilson Mar. All rights reserved.</a:t>
            </a:r>
            <a:endParaRPr lang="en-US" sz="800" dirty="0"/>
          </a:p>
        </p:txBody>
      </p:sp>
      <p:sp>
        <p:nvSpPr>
          <p:cNvPr id="8" name="Rectangle 7"/>
          <p:cNvSpPr/>
          <p:nvPr/>
        </p:nvSpPr>
        <p:spPr>
          <a:xfrm>
            <a:off x="1105620" y="1295800"/>
            <a:ext cx="1117719" cy="31530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Action.js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2" name="Straight Arrow Connector 11"/>
          <p:cNvCxnSpPr>
            <a:stCxn id="8" idx="3"/>
          </p:cNvCxnSpPr>
          <p:nvPr/>
        </p:nvCxnSpPr>
        <p:spPr>
          <a:xfrm>
            <a:off x="2223339" y="1453455"/>
            <a:ext cx="458593" cy="11360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105620" y="772860"/>
            <a:ext cx="1117719" cy="33726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vuser_init.js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6" name="Straight Arrow Connector 15"/>
          <p:cNvCxnSpPr>
            <a:stCxn id="15" idx="2"/>
            <a:endCxn id="8" idx="0"/>
          </p:cNvCxnSpPr>
          <p:nvPr/>
        </p:nvCxnSpPr>
        <p:spPr>
          <a:xfrm>
            <a:off x="1664480" y="1110120"/>
            <a:ext cx="0" cy="185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39820" y="644127"/>
            <a:ext cx="5432601" cy="76835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wi_library.js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33658" y="1867259"/>
            <a:ext cx="1042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RunDataIn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24" idx="0"/>
          </p:cNvCxnSpPr>
          <p:nvPr/>
        </p:nvCxnSpPr>
        <p:spPr>
          <a:xfrm>
            <a:off x="3355151" y="1180353"/>
            <a:ext cx="0" cy="6869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086766" y="2589478"/>
            <a:ext cx="962286" cy="285204"/>
          </a:xfrm>
          <a:prstGeom prst="rect">
            <a:avLst/>
          </a:prstGeom>
          <a:solidFill>
            <a:srgbClr val="548D3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loop FILE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122736" y="3149521"/>
            <a:ext cx="890347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random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254830" y="2571792"/>
            <a:ext cx="1655104" cy="146299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r>
              <a:rPr lang="en-US" dirty="0" smtClean="0"/>
              <a:t>landing_loops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43" idx="3"/>
            <a:endCxn id="6" idx="1"/>
          </p:cNvCxnSpPr>
          <p:nvPr/>
        </p:nvCxnSpPr>
        <p:spPr>
          <a:xfrm flipV="1">
            <a:off x="2528423" y="2732080"/>
            <a:ext cx="558343" cy="372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ecision 42"/>
          <p:cNvSpPr/>
          <p:nvPr/>
        </p:nvSpPr>
        <p:spPr>
          <a:xfrm>
            <a:off x="1376053" y="2906459"/>
            <a:ext cx="1152370" cy="396832"/>
          </a:xfrm>
          <a:prstGeom prst="flowChartDecisio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45" name="Decision 44"/>
          <p:cNvSpPr/>
          <p:nvPr/>
        </p:nvSpPr>
        <p:spPr>
          <a:xfrm>
            <a:off x="2167773" y="3256956"/>
            <a:ext cx="587863" cy="293048"/>
          </a:xfrm>
          <a:prstGeom prst="flowChartDecisio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5" idx="3"/>
            <a:endCxn id="37" idx="1"/>
          </p:cNvCxnSpPr>
          <p:nvPr/>
        </p:nvCxnSpPr>
        <p:spPr>
          <a:xfrm flipV="1">
            <a:off x="2755636" y="3293190"/>
            <a:ext cx="367100" cy="1102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" idx="2"/>
            <a:endCxn id="37" idx="0"/>
          </p:cNvCxnSpPr>
          <p:nvPr/>
        </p:nvCxnSpPr>
        <p:spPr>
          <a:xfrm>
            <a:off x="3567909" y="2874682"/>
            <a:ext cx="1" cy="27483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430060" y="2363270"/>
            <a:ext cx="1425866" cy="177622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request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66" name="Straight Arrow Connector 65"/>
          <p:cNvCxnSpPr>
            <a:stCxn id="37" idx="3"/>
            <a:endCxn id="65" idx="1"/>
          </p:cNvCxnSpPr>
          <p:nvPr/>
        </p:nvCxnSpPr>
        <p:spPr>
          <a:xfrm flipV="1">
            <a:off x="4013083" y="3251383"/>
            <a:ext cx="416977" cy="418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198449" y="2484132"/>
            <a:ext cx="570878" cy="25905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prep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51" name="Decision 150"/>
          <p:cNvSpPr/>
          <p:nvPr/>
        </p:nvSpPr>
        <p:spPr>
          <a:xfrm>
            <a:off x="1653403" y="3577888"/>
            <a:ext cx="1139871" cy="396832"/>
          </a:xfrm>
          <a:prstGeom prst="flowChartDecisio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dirty="0" smtClean="0"/>
              <a:t>VTS</a:t>
            </a:r>
            <a:endParaRPr lang="en-US" dirty="0"/>
          </a:p>
        </p:txBody>
      </p:sp>
      <p:cxnSp>
        <p:nvCxnSpPr>
          <p:cNvPr id="154" name="Straight Arrow Connector 153"/>
          <p:cNvCxnSpPr>
            <a:stCxn id="151" idx="3"/>
            <a:endCxn id="183" idx="1"/>
          </p:cNvCxnSpPr>
          <p:nvPr/>
        </p:nvCxnSpPr>
        <p:spPr>
          <a:xfrm>
            <a:off x="2793274" y="3776304"/>
            <a:ext cx="540035" cy="779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6690803" y="1634896"/>
            <a:ext cx="1481619" cy="902285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r>
              <a:rPr lang="en-US" dirty="0" smtClean="0"/>
              <a:t>WT3_Travel.js,</a:t>
            </a:r>
            <a:br>
              <a:rPr lang="en-US" dirty="0" smtClean="0"/>
            </a:br>
            <a:r>
              <a:rPr lang="en-US" dirty="0" smtClean="0"/>
              <a:t>etc.</a:t>
            </a:r>
          </a:p>
        </p:txBody>
      </p:sp>
      <p:cxnSp>
        <p:nvCxnSpPr>
          <p:cNvPr id="162" name="Straight Arrow Connector 161"/>
          <p:cNvCxnSpPr>
            <a:stCxn id="93" idx="0"/>
          </p:cNvCxnSpPr>
          <p:nvPr/>
        </p:nvCxnSpPr>
        <p:spPr>
          <a:xfrm flipV="1">
            <a:off x="7431613" y="2309387"/>
            <a:ext cx="0" cy="4271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5936872" y="2303502"/>
            <a:ext cx="123052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1105621" y="1786548"/>
            <a:ext cx="1117719" cy="31530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vuser_end.js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76" name="Straight Arrow Connector 175"/>
          <p:cNvCxnSpPr>
            <a:stCxn id="8" idx="2"/>
            <a:endCxn id="175" idx="0"/>
          </p:cNvCxnSpPr>
          <p:nvPr/>
        </p:nvCxnSpPr>
        <p:spPr>
          <a:xfrm>
            <a:off x="1664480" y="1611109"/>
            <a:ext cx="1" cy="1754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3333309" y="3711697"/>
            <a:ext cx="962286" cy="285204"/>
          </a:xfrm>
          <a:prstGeom prst="rect">
            <a:avLst/>
          </a:prstGeom>
          <a:solidFill>
            <a:srgbClr val="548D3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loop VTS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84" name="Straight Arrow Connector 183"/>
          <p:cNvCxnSpPr>
            <a:endCxn id="183" idx="0"/>
          </p:cNvCxnSpPr>
          <p:nvPr/>
        </p:nvCxnSpPr>
        <p:spPr>
          <a:xfrm>
            <a:off x="3814452" y="3436858"/>
            <a:ext cx="0" cy="27483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884706" y="1755060"/>
            <a:ext cx="1" cy="8344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72" idx="1"/>
          </p:cNvCxnSpPr>
          <p:nvPr/>
        </p:nvCxnSpPr>
        <p:spPr>
          <a:xfrm rot="10800000" flipV="1">
            <a:off x="4161118" y="2019292"/>
            <a:ext cx="236526" cy="171202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921813" y="3428252"/>
            <a:ext cx="1018082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startTrans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921813" y="3778936"/>
            <a:ext cx="1018082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endTrans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921813" y="3079379"/>
            <a:ext cx="1018082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print</a:t>
            </a:r>
            <a:r>
              <a:rPr lang="is-IS" dirty="0" smtClean="0">
                <a:latin typeface="Open Sans Light" charset="0"/>
                <a:ea typeface="Open Sans Light" charset="0"/>
                <a:cs typeface="Open Sans Light" charset="0"/>
              </a:rPr>
              <a:t>…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33" name="Straight Arrow Connector 32"/>
          <p:cNvCxnSpPr>
            <a:stCxn id="24" idx="2"/>
          </p:cNvCxnSpPr>
          <p:nvPr/>
        </p:nvCxnSpPr>
        <p:spPr>
          <a:xfrm flipH="1">
            <a:off x="2755636" y="2175036"/>
            <a:ext cx="599515" cy="5570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564030" y="2803776"/>
            <a:ext cx="1205297" cy="126249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retry loop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670178" y="3102732"/>
            <a:ext cx="1018082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startTrans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668932" y="3731320"/>
            <a:ext cx="1018082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endTrans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90" name="Straight Arrow Connector 89"/>
          <p:cNvCxnSpPr>
            <a:stCxn id="52" idx="1"/>
            <a:endCxn id="73" idx="3"/>
          </p:cNvCxnSpPr>
          <p:nvPr/>
        </p:nvCxnSpPr>
        <p:spPr>
          <a:xfrm flipH="1" flipV="1">
            <a:off x="5688260" y="3246401"/>
            <a:ext cx="1233553" cy="3255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3" idx="1"/>
          </p:cNvCxnSpPr>
          <p:nvPr/>
        </p:nvCxnSpPr>
        <p:spPr>
          <a:xfrm flipH="1">
            <a:off x="5006341" y="2613659"/>
            <a:ext cx="192108" cy="1901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4670179" y="3418891"/>
            <a:ext cx="1018082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wi_web_url</a:t>
            </a:r>
          </a:p>
        </p:txBody>
      </p:sp>
      <p:cxnSp>
        <p:nvCxnSpPr>
          <p:cNvPr id="70" name="Straight Arrow Connector 69"/>
          <p:cNvCxnSpPr>
            <a:endCxn id="114" idx="3"/>
          </p:cNvCxnSpPr>
          <p:nvPr/>
        </p:nvCxnSpPr>
        <p:spPr>
          <a:xfrm rot="5400000">
            <a:off x="4650896" y="2149983"/>
            <a:ext cx="2449943" cy="37521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53" idx="1"/>
            <a:endCxn id="74" idx="3"/>
          </p:cNvCxnSpPr>
          <p:nvPr/>
        </p:nvCxnSpPr>
        <p:spPr>
          <a:xfrm flipH="1" flipV="1">
            <a:off x="5687014" y="3874989"/>
            <a:ext cx="1234799" cy="476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69"/>
          <p:cNvCxnSpPr>
            <a:endCxn id="74" idx="3"/>
          </p:cNvCxnSpPr>
          <p:nvPr/>
        </p:nvCxnSpPr>
        <p:spPr>
          <a:xfrm rot="5400000">
            <a:off x="4692348" y="2081186"/>
            <a:ext cx="2788469" cy="79913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5118395" y="1007664"/>
            <a:ext cx="1102007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wi_web_url</a:t>
            </a:r>
          </a:p>
        </p:txBody>
      </p:sp>
      <p:sp>
        <p:nvSpPr>
          <p:cNvPr id="99" name="Rectangle 98"/>
          <p:cNvSpPr/>
          <p:nvPr/>
        </p:nvSpPr>
        <p:spPr>
          <a:xfrm>
            <a:off x="6338316" y="773915"/>
            <a:ext cx="1668133" cy="52108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wi_http_response_</a:t>
            </a:r>
            <a:br>
              <a:rPr lang="en-US" dirty="0" smtClean="0"/>
            </a:br>
            <a:r>
              <a:rPr lang="en-US" dirty="0" smtClean="0"/>
              <a:t>capture_check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19998" y="963903"/>
            <a:ext cx="692150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wi_init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64" name="Straight Arrow Connector 63"/>
          <p:cNvCxnSpPr>
            <a:endCxn id="83" idx="0"/>
          </p:cNvCxnSpPr>
          <p:nvPr/>
        </p:nvCxnSpPr>
        <p:spPr>
          <a:xfrm>
            <a:off x="4916689" y="1295800"/>
            <a:ext cx="567199" cy="11883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235827" y="1007664"/>
            <a:ext cx="770514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wi_sha1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801935" y="1484282"/>
            <a:ext cx="986712" cy="30758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3794463" y="1485858"/>
            <a:ext cx="1058764" cy="327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run_01.dat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397644" y="1865502"/>
            <a:ext cx="442082" cy="3075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347879" y="1865502"/>
            <a:ext cx="517905" cy="327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VTS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6596529" y="3239401"/>
            <a:ext cx="3252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367442" y="1484638"/>
            <a:ext cx="9033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RunType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20" idx="2"/>
          </p:cNvCxnSpPr>
          <p:nvPr/>
        </p:nvCxnSpPr>
        <p:spPr>
          <a:xfrm flipH="1">
            <a:off x="2913568" y="1251240"/>
            <a:ext cx="352505" cy="2951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696874" y="1732647"/>
            <a:ext cx="1" cy="5248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20" idx="1"/>
          </p:cNvCxnSpPr>
          <p:nvPr/>
        </p:nvCxnSpPr>
        <p:spPr>
          <a:xfrm>
            <a:off x="2223339" y="941490"/>
            <a:ext cx="696659" cy="16608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schemeClr val="bg2">
                <a:alpha val="43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34218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4" grpId="0" animBg="1"/>
      <p:bldP spid="77" grpId="0" animBg="1"/>
      <p:bldP spid="78" grpId="0" animBg="1"/>
      <p:bldP spid="79" grpId="0" animBg="1"/>
      <p:bldP spid="93" grpId="0" animBg="1"/>
      <p:bldP spid="8" grpId="0" animBg="1"/>
      <p:bldP spid="19" grpId="0" animBg="1"/>
      <p:bldP spid="24" grpId="0"/>
      <p:bldP spid="6" grpId="0" animBg="1"/>
      <p:bldP spid="37" grpId="0" animBg="1"/>
      <p:bldP spid="50" grpId="0" animBg="1"/>
      <p:bldP spid="43" grpId="0" animBg="1"/>
      <p:bldP spid="45" grpId="0" animBg="1"/>
      <p:bldP spid="65" grpId="0" animBg="1"/>
      <p:bldP spid="83" grpId="0" animBg="1"/>
      <p:bldP spid="151" grpId="0" animBg="1"/>
      <p:bldP spid="160" grpId="0" animBg="1"/>
      <p:bldP spid="175" grpId="0" animBg="1"/>
      <p:bldP spid="183" grpId="0" animBg="1"/>
      <p:bldP spid="52" grpId="0" animBg="1"/>
      <p:bldP spid="53" grpId="0" animBg="1"/>
      <p:bldP spid="59" grpId="0" animBg="1"/>
      <p:bldP spid="63" grpId="0" animBg="1"/>
      <p:bldP spid="73" grpId="0" animBg="1"/>
      <p:bldP spid="74" grpId="0" animBg="1"/>
      <p:bldP spid="114" grpId="0" animBg="1"/>
      <p:bldP spid="69" grpId="0" animBg="1"/>
      <p:bldP spid="99" grpId="0" animBg="1"/>
      <p:bldP spid="20" grpId="0" animBg="1"/>
      <p:bldP spid="67" grpId="0" animBg="1"/>
      <p:bldP spid="68" grpId="0" animBg="1"/>
      <p:bldP spid="192" grpId="0"/>
      <p:bldP spid="72" grpId="0" animBg="1"/>
      <p:bldP spid="61" grpId="0"/>
      <p:bldP spid="71" grpId="0"/>
    </p:bld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14602</TotalTime>
  <Words>61</Words>
  <Application>Microsoft Macintosh PowerPoint</Application>
  <PresentationFormat>On-screen Show (16:9)</PresentationFormat>
  <Paragraphs>38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ConcurCorporateTemplate2013_Helvetica_16x9</vt:lpstr>
      <vt:lpstr>Call sequence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381</cp:revision>
  <cp:lastPrinted>2016-04-13T10:15:02Z</cp:lastPrinted>
  <dcterms:created xsi:type="dcterms:W3CDTF">2016-03-09T21:14:16Z</dcterms:created>
  <dcterms:modified xsi:type="dcterms:W3CDTF">2016-04-13T21:31:06Z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