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1" d="100"/>
          <a:sy n="121" d="100"/>
        </p:scale>
        <p:origin x="-464" y="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5ABE0-9405-7B4D-B9EA-CE78F3455015}" type="datetimeFigureOut">
              <a:rPr lang="en-US" smtClean="0"/>
              <a:t>5/26/16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51B26-6A0E-3F4F-A555-359759E6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26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Let’s dive down into</a:t>
            </a:r>
            <a:r>
              <a:rPr lang="en-US" baseline="0" dirty="0" smtClean="0">
                <a:latin typeface="Calibri" charset="0"/>
              </a:rPr>
              <a:t> the individual services managed by the gateway.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baseline="0" dirty="0" smtClean="0">
                <a:latin typeface="Calibri" charset="0"/>
              </a:rPr>
              <a:t>Clients process individual orders and separately, calls for customer data.</a:t>
            </a:r>
          </a:p>
          <a:p>
            <a:pPr defTabSz="914400" eaLnBrk="1" hangingPunct="1">
              <a:spcBef>
                <a:spcPct val="0"/>
              </a:spcBef>
            </a:pPr>
            <a:endParaRPr lang="en-US" baseline="0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baseline="0" dirty="0" smtClean="0">
                <a:latin typeface="Calibri" charset="0"/>
              </a:rPr>
              <a:t>There is another style that processes a combination of fields.</a:t>
            </a:r>
            <a:endParaRPr lang="en-US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We call that Assembly</a:t>
            </a:r>
            <a:r>
              <a:rPr lang="en-US" baseline="0" dirty="0" smtClean="0">
                <a:latin typeface="Calibri" charset="0"/>
              </a:rPr>
              <a:t> style.</a:t>
            </a: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7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1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0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0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5/26/16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6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5/26/16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3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5/26/16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5/26/16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8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5/26/16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8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5/26/16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4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C71F1-B3E0-DD4C-B030-8B42C148BEB6}" type="datetimeFigureOut">
              <a:rPr lang="en-US" smtClean="0"/>
              <a:t>5/26/16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4308319" y="2078262"/>
            <a:ext cx="4182351" cy="277041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cloud or local Vagrant+Virtualbox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89319" y="2213568"/>
            <a:ext cx="1917249" cy="2207355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Ansible Control Server (ACS)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322403" y="2213567"/>
            <a:ext cx="3442460" cy="2207355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 smtClean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402311" y="2295718"/>
            <a:ext cx="2438956" cy="2028746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local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7501597" y="2831014"/>
            <a:ext cx="765380" cy="117370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hosts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5" name="Rectangle 64"/>
          <p:cNvSpPr/>
          <p:nvPr/>
        </p:nvSpPr>
        <p:spPr>
          <a:xfrm rot="16200000">
            <a:off x="-1615991" y="3976378"/>
            <a:ext cx="3926643" cy="44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rgbClr val="A6A6A6"/>
                </a:solidFill>
                <a:latin typeface="Open Sans Light" charset="0"/>
                <a:ea typeface="Open Sans Light" charset="0"/>
                <a:cs typeface="Open Sans Light" charset="0"/>
              </a:rPr>
              <a:t>Ansible overview</a:t>
            </a:r>
            <a:endParaRPr lang="en-US" sz="2400" dirty="0">
              <a:solidFill>
                <a:srgbClr val="A6A6A6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6559044" y="2921998"/>
            <a:ext cx="750841" cy="0"/>
          </a:xfrm>
          <a:prstGeom prst="line">
            <a:avLst/>
          </a:prstGeom>
          <a:ln w="25400">
            <a:solidFill>
              <a:srgbClr val="FF66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538054" y="3561475"/>
            <a:ext cx="1016019" cy="0"/>
          </a:xfrm>
          <a:prstGeom prst="line">
            <a:avLst/>
          </a:prstGeom>
          <a:ln w="25400">
            <a:solidFill>
              <a:srgbClr val="FF66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426053" y="2992602"/>
            <a:ext cx="1059526" cy="475920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plug-ins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30" name="Straight Connector 29"/>
          <p:cNvCxnSpPr>
            <a:stCxn id="64" idx="2"/>
            <a:endCxn id="114" idx="0"/>
          </p:cNvCxnSpPr>
          <p:nvPr/>
        </p:nvCxnSpPr>
        <p:spPr>
          <a:xfrm rot="10800000" flipV="1">
            <a:off x="3000827" y="1637911"/>
            <a:ext cx="4325570" cy="932003"/>
          </a:xfrm>
          <a:prstGeom prst="bentConnector2">
            <a:avLst/>
          </a:prstGeom>
          <a:ln w="25400">
            <a:solidFill>
              <a:schemeClr val="accent3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569539" y="2551883"/>
            <a:ext cx="775332" cy="385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rgbClr val="BFBFBF"/>
                </a:solidFill>
                <a:latin typeface="Open Sans Light" charset="0"/>
                <a:ea typeface="Open Sans Light" charset="0"/>
                <a:cs typeface="Open Sans Light" charset="0"/>
              </a:rPr>
              <a:t>SSH</a:t>
            </a:r>
            <a:endParaRPr lang="en-US" sz="1600" b="1" dirty="0">
              <a:solidFill>
                <a:srgbClr val="BFBFBF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594030" y="3529987"/>
            <a:ext cx="726350" cy="385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rgbClr val="BFBFBF"/>
                </a:solidFill>
                <a:latin typeface="Open Sans Light" charset="0"/>
                <a:ea typeface="Open Sans Light" charset="0"/>
                <a:cs typeface="Open Sans Light" charset="0"/>
              </a:rPr>
              <a:t>JSON</a:t>
            </a:r>
            <a:endParaRPr lang="en-US" sz="1600" b="1" dirty="0">
              <a:solidFill>
                <a:srgbClr val="BFBFBF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6538054" y="3230562"/>
            <a:ext cx="772797" cy="0"/>
          </a:xfrm>
          <a:prstGeom prst="line">
            <a:avLst/>
          </a:prstGeom>
          <a:ln w="25400">
            <a:solidFill>
              <a:srgbClr val="FF66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n 63"/>
          <p:cNvSpPr/>
          <p:nvPr/>
        </p:nvSpPr>
        <p:spPr>
          <a:xfrm>
            <a:off x="7326397" y="1407501"/>
            <a:ext cx="822960" cy="460822"/>
          </a:xfrm>
          <a:prstGeom prst="can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Open Sans Light"/>
                <a:cs typeface="Open Sans Light"/>
              </a:rPr>
              <a:t>CMDB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79" name="Can 78"/>
          <p:cNvSpPr/>
          <p:nvPr/>
        </p:nvSpPr>
        <p:spPr>
          <a:xfrm>
            <a:off x="1441519" y="638037"/>
            <a:ext cx="1780527" cy="429405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1455766" y="648533"/>
            <a:ext cx="1742446" cy="471389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latin typeface="Open Sans Light"/>
                <a:cs typeface="Open Sans Light"/>
              </a:rPr>
              <a:t>git repository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205649" y="3762915"/>
            <a:ext cx="1059525" cy="434442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modules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310850" y="2741590"/>
            <a:ext cx="854054" cy="117370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hosts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7105297" y="4044233"/>
            <a:ext cx="1313964" cy="345044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/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Copyright 2016 Wilson Mar. </a:t>
            </a:r>
            <a:b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</a:b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All rights reserved.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  <p:cxnSp>
        <p:nvCxnSpPr>
          <p:cNvPr id="31" name="Straight Connector 30"/>
          <p:cNvCxnSpPr>
            <a:stCxn id="114" idx="0"/>
          </p:cNvCxnSpPr>
          <p:nvPr/>
        </p:nvCxnSpPr>
        <p:spPr>
          <a:xfrm flipH="1">
            <a:off x="2586077" y="2569915"/>
            <a:ext cx="414750" cy="558403"/>
          </a:xfrm>
          <a:prstGeom prst="line">
            <a:avLst/>
          </a:prstGeom>
          <a:ln w="25400">
            <a:solidFill>
              <a:schemeClr val="tx1"/>
            </a:solidFill>
            <a:prstDash val="sysDot"/>
            <a:headEnd type="none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>
            <a:off x="1381320" y="4486436"/>
            <a:ext cx="2040138" cy="722131"/>
          </a:xfrm>
          <a:prstGeom prst="can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370824" y="4553045"/>
            <a:ext cx="1088288" cy="732627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latin typeface="Open Sans Light"/>
                <a:cs typeface="Open Sans Light"/>
              </a:rPr>
              <a:t>Ansible</a:t>
            </a:r>
          </a:p>
          <a:p>
            <a:pPr algn="ctr"/>
            <a:r>
              <a:rPr lang="en-US" dirty="0" smtClean="0">
                <a:latin typeface="Open Sans Light"/>
                <a:cs typeface="Open Sans Light"/>
              </a:rPr>
              <a:t>Galaxy</a:t>
            </a:r>
          </a:p>
        </p:txBody>
      </p:sp>
      <p:cxnSp>
        <p:nvCxnSpPr>
          <p:cNvPr id="34" name="Straight Connector 101"/>
          <p:cNvCxnSpPr>
            <a:stCxn id="37" idx="0"/>
          </p:cNvCxnSpPr>
          <p:nvPr/>
        </p:nvCxnSpPr>
        <p:spPr>
          <a:xfrm flipV="1">
            <a:off x="2831207" y="3505759"/>
            <a:ext cx="0" cy="1238746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2383650" y="4744505"/>
            <a:ext cx="895114" cy="339593"/>
          </a:xfrm>
          <a:prstGeom prst="roundRect">
            <a:avLst/>
          </a:prstGeom>
          <a:solidFill>
            <a:srgbClr val="FF66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Open Sans Light"/>
                <a:cs typeface="Open Sans Light"/>
              </a:rPr>
              <a:t>roles</a:t>
            </a:r>
            <a:endParaRPr lang="en-US" dirty="0">
              <a:latin typeface="Open Sans Light"/>
              <a:cs typeface="Open Sans Light"/>
            </a:endParaRPr>
          </a:p>
        </p:txBody>
      </p:sp>
      <p:cxnSp>
        <p:nvCxnSpPr>
          <p:cNvPr id="36" name="Straight Connector 35"/>
          <p:cNvCxnSpPr>
            <a:stCxn id="40" idx="1"/>
          </p:cNvCxnSpPr>
          <p:nvPr/>
        </p:nvCxnSpPr>
        <p:spPr>
          <a:xfrm rot="10800000" flipV="1">
            <a:off x="2088559" y="1313035"/>
            <a:ext cx="1141139" cy="1815283"/>
          </a:xfrm>
          <a:prstGeom prst="bentConnector2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n 37"/>
          <p:cNvSpPr/>
          <p:nvPr/>
        </p:nvSpPr>
        <p:spPr>
          <a:xfrm>
            <a:off x="5024519" y="987944"/>
            <a:ext cx="1569511" cy="504631"/>
          </a:xfrm>
          <a:prstGeom prst="can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latin typeface="Open Sans Light"/>
                <a:cs typeface="Open Sans Light"/>
              </a:rPr>
              <a:t>Google sheet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29697" y="1138790"/>
            <a:ext cx="1566652" cy="34849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my generator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4785854" y="1324228"/>
            <a:ext cx="228170" cy="9800"/>
          </a:xfrm>
          <a:prstGeom prst="line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8" idx="0"/>
            <a:endCxn id="64" idx="3"/>
          </p:cNvCxnSpPr>
          <p:nvPr/>
        </p:nvCxnSpPr>
        <p:spPr>
          <a:xfrm flipV="1">
            <a:off x="7737877" y="1868323"/>
            <a:ext cx="0" cy="873267"/>
          </a:xfrm>
          <a:prstGeom prst="line">
            <a:avLst/>
          </a:prstGeom>
          <a:ln w="25400">
            <a:solidFill>
              <a:schemeClr val="accent3"/>
            </a:solidFill>
            <a:prstDash val="sysDot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101"/>
          <p:cNvCxnSpPr/>
          <p:nvPr/>
        </p:nvCxnSpPr>
        <p:spPr>
          <a:xfrm flipV="1">
            <a:off x="1700055" y="1067446"/>
            <a:ext cx="0" cy="122827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le 113"/>
          <p:cNvSpPr/>
          <p:nvPr/>
        </p:nvSpPr>
        <p:spPr>
          <a:xfrm>
            <a:off x="2400454" y="2569915"/>
            <a:ext cx="1200746" cy="353846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Open Sans Light"/>
                <a:cs typeface="Open Sans Light"/>
              </a:rPr>
              <a:t>inventory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4308320" y="5059992"/>
            <a:ext cx="2492612" cy="456591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Jenkins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58" name="Straight Connector 157"/>
          <p:cNvCxnSpPr>
            <a:endCxn id="130" idx="2"/>
          </p:cNvCxnSpPr>
          <p:nvPr/>
        </p:nvCxnSpPr>
        <p:spPr>
          <a:xfrm flipV="1">
            <a:off x="5735412" y="4197357"/>
            <a:ext cx="0" cy="94572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01"/>
          <p:cNvCxnSpPr>
            <a:stCxn id="79" idx="2"/>
            <a:endCxn id="157" idx="1"/>
          </p:cNvCxnSpPr>
          <p:nvPr/>
        </p:nvCxnSpPr>
        <p:spPr>
          <a:xfrm rot="10800000" flipH="1" flipV="1">
            <a:off x="1441518" y="852740"/>
            <a:ext cx="2866801" cy="4435548"/>
          </a:xfrm>
          <a:prstGeom prst="bentConnector3">
            <a:avLst>
              <a:gd name="adj1" fmla="val -7974"/>
            </a:avLst>
          </a:prstGeom>
          <a:ln w="12700">
            <a:solidFill>
              <a:schemeClr val="bg1">
                <a:lumMod val="6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01"/>
          <p:cNvCxnSpPr>
            <a:endCxn id="130" idx="1"/>
          </p:cNvCxnSpPr>
          <p:nvPr/>
        </p:nvCxnSpPr>
        <p:spPr>
          <a:xfrm>
            <a:off x="3126767" y="3442783"/>
            <a:ext cx="2078882" cy="537353"/>
          </a:xfrm>
          <a:prstGeom prst="bentConnector3">
            <a:avLst>
              <a:gd name="adj1" fmla="val -990"/>
            </a:avLst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6936569" y="853232"/>
            <a:ext cx="1554101" cy="34849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my website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84" name="Straight Connector 183"/>
          <p:cNvCxnSpPr>
            <a:stCxn id="183" idx="1"/>
            <a:endCxn id="38" idx="4"/>
          </p:cNvCxnSpPr>
          <p:nvPr/>
        </p:nvCxnSpPr>
        <p:spPr>
          <a:xfrm flipH="1">
            <a:off x="6594030" y="1027478"/>
            <a:ext cx="342539" cy="212782"/>
          </a:xfrm>
          <a:prstGeom prst="line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1504162" y="3128319"/>
            <a:ext cx="1694050" cy="419424"/>
          </a:xfrm>
          <a:prstGeom prst="roundRect">
            <a:avLst/>
          </a:prstGeom>
          <a:solidFill>
            <a:srgbClr val="FF66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Open Sans Light"/>
                <a:cs typeface="Open Sans Light"/>
              </a:rPr>
              <a:t>playbook yml</a:t>
            </a:r>
            <a:endParaRPr lang="en-US" dirty="0">
              <a:latin typeface="Open Sans Light"/>
              <a:cs typeface="Open Sans Light"/>
            </a:endParaRPr>
          </a:p>
        </p:txBody>
      </p:sp>
      <p:cxnSp>
        <p:nvCxnSpPr>
          <p:cNvPr id="42" name="Straight Connector 101"/>
          <p:cNvCxnSpPr>
            <a:endCxn id="130" idx="1"/>
          </p:cNvCxnSpPr>
          <p:nvPr/>
        </p:nvCxnSpPr>
        <p:spPr>
          <a:xfrm>
            <a:off x="3126767" y="3561475"/>
            <a:ext cx="2078882" cy="418661"/>
          </a:xfrm>
          <a:prstGeom prst="bentConnector3">
            <a:avLst>
              <a:gd name="adj1" fmla="val -485"/>
            </a:avLst>
          </a:prstGeom>
          <a:ln w="25400">
            <a:solidFill>
              <a:schemeClr val="tx1"/>
            </a:solidFill>
            <a:prstDash val="sysDot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2371928" y="3783907"/>
            <a:ext cx="1363079" cy="392458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commands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45" name="Straight Connector 101"/>
          <p:cNvCxnSpPr>
            <a:stCxn id="37" idx="0"/>
            <a:endCxn id="130" idx="1"/>
          </p:cNvCxnSpPr>
          <p:nvPr/>
        </p:nvCxnSpPr>
        <p:spPr>
          <a:xfrm flipV="1">
            <a:off x="2831207" y="3980136"/>
            <a:ext cx="2374442" cy="76436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278867" y="5143079"/>
            <a:ext cx="1417112" cy="285904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commands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73" name="Straight Connector 101"/>
          <p:cNvCxnSpPr>
            <a:stCxn id="40" idx="1"/>
          </p:cNvCxnSpPr>
          <p:nvPr/>
        </p:nvCxnSpPr>
        <p:spPr>
          <a:xfrm rot="10800000">
            <a:off x="2088559" y="1067448"/>
            <a:ext cx="1141139" cy="245588"/>
          </a:xfrm>
          <a:prstGeom prst="bentConnector3">
            <a:avLst>
              <a:gd name="adj1" fmla="val 100584"/>
            </a:avLst>
          </a:prstGeom>
          <a:ln w="12700">
            <a:solidFill>
              <a:schemeClr val="bg1">
                <a:lumMod val="6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n 45"/>
          <p:cNvSpPr/>
          <p:nvPr/>
        </p:nvSpPr>
        <p:spPr>
          <a:xfrm>
            <a:off x="6616221" y="3949021"/>
            <a:ext cx="662179" cy="504631"/>
          </a:xfrm>
          <a:prstGeom prst="can">
            <a:avLst/>
          </a:prstGeom>
          <a:solidFill>
            <a:srgbClr val="FF66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latin typeface="Open Sans Light"/>
                <a:cs typeface="Open Sans Light"/>
              </a:rPr>
              <a:t>imgs</a:t>
            </a:r>
            <a:endParaRPr lang="en-US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047195236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99" grpId="1" animBg="1"/>
      <p:bldP spid="44" grpId="0" animBg="1"/>
      <p:bldP spid="138" grpId="0" animBg="1"/>
      <p:bldP spid="29" grpId="0" animBg="1"/>
      <p:bldP spid="43" grpId="0"/>
      <p:bldP spid="39" grpId="0"/>
      <p:bldP spid="64" grpId="0" animBg="1"/>
      <p:bldP spid="79" grpId="0" animBg="1"/>
      <p:bldP spid="113" grpId="0"/>
      <p:bldP spid="130" grpId="0" animBg="1"/>
      <p:bldP spid="28" grpId="0" animBg="1"/>
      <p:bldP spid="32" grpId="0" animBg="1"/>
      <p:bldP spid="33" grpId="0"/>
      <p:bldP spid="37" grpId="0" animBg="1"/>
      <p:bldP spid="38" grpId="0" animBg="1"/>
      <p:bldP spid="40" grpId="0" animBg="1"/>
      <p:bldP spid="114" grpId="0" animBg="1"/>
      <p:bldP spid="157" grpId="0" animBg="1"/>
      <p:bldP spid="183" grpId="0" animBg="1"/>
      <p:bldP spid="112" grpId="0" animBg="1"/>
      <p:bldP spid="136" grpId="0" animBg="1"/>
      <p:bldP spid="136" grpId="1" animBg="1"/>
      <p:bldP spid="50" grpId="0" animBg="1"/>
      <p:bldP spid="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2630</TotalTime>
  <Words>89</Words>
  <Application>Microsoft Macintosh PowerPoint</Application>
  <PresentationFormat>On-screen Show (4:3)</PresentationFormat>
  <Paragraphs>31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</dc:creator>
  <cp:lastModifiedBy>.</cp:lastModifiedBy>
  <cp:revision>143</cp:revision>
  <dcterms:created xsi:type="dcterms:W3CDTF">2016-05-21T17:47:57Z</dcterms:created>
  <dcterms:modified xsi:type="dcterms:W3CDTF">2016-05-26T18:56:23Z</dcterms:modified>
</cp:coreProperties>
</file>