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26" r:id="rId2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912" y="-7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4/23/16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4/23/16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4/23/16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6740" y="4495831"/>
            <a:ext cx="789151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 err="1" smtClean="0"/>
              <a:t>Wison</a:t>
            </a:r>
            <a:r>
              <a:rPr lang="en-US" sz="800" dirty="0" smtClean="0"/>
              <a:t> mar</a:t>
            </a:r>
            <a:endParaRPr lang="en-US" sz="800" dirty="0"/>
          </a:p>
        </p:txBody>
      </p:sp>
      <p:sp>
        <p:nvSpPr>
          <p:cNvPr id="5" name="Rectangle 4"/>
          <p:cNvSpPr/>
          <p:nvPr/>
        </p:nvSpPr>
        <p:spPr>
          <a:xfrm>
            <a:off x="1923071" y="1507215"/>
            <a:ext cx="1200150" cy="463929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CircleCI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23071" y="949420"/>
            <a:ext cx="1200150" cy="443270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Jenkins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38577" y="949420"/>
            <a:ext cx="1200150" cy="431030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Zapier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45344" y="1624121"/>
            <a:ext cx="1200150" cy="48599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SMS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45344" y="949420"/>
            <a:ext cx="1200150" cy="48599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Email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" name="Straight Connector 10"/>
          <p:cNvCxnSpPr>
            <a:stCxn id="20" idx="3"/>
            <a:endCxn id="12" idx="1"/>
          </p:cNvCxnSpPr>
          <p:nvPr/>
        </p:nvCxnSpPr>
        <p:spPr>
          <a:xfrm flipV="1">
            <a:off x="4938727" y="1867118"/>
            <a:ext cx="506617" cy="1385594"/>
          </a:xfrm>
          <a:prstGeom prst="line">
            <a:avLst/>
          </a:prstGeom>
          <a:ln w="25400">
            <a:solidFill>
              <a:schemeClr val="accent3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0" idx="3"/>
            <a:endCxn id="15" idx="1"/>
          </p:cNvCxnSpPr>
          <p:nvPr/>
        </p:nvCxnSpPr>
        <p:spPr>
          <a:xfrm flipV="1">
            <a:off x="4938727" y="1192417"/>
            <a:ext cx="506617" cy="2060295"/>
          </a:xfrm>
          <a:prstGeom prst="line">
            <a:avLst/>
          </a:prstGeom>
          <a:ln w="25400">
            <a:solidFill>
              <a:schemeClr val="accent3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923071" y="2085669"/>
            <a:ext cx="1200150" cy="426244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TravisCI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23" name="Straight Connector 22"/>
          <p:cNvCxnSpPr>
            <a:stCxn id="22" idx="3"/>
            <a:endCxn id="9" idx="1"/>
          </p:cNvCxnSpPr>
          <p:nvPr/>
        </p:nvCxnSpPr>
        <p:spPr>
          <a:xfrm flipV="1">
            <a:off x="3123221" y="1164935"/>
            <a:ext cx="615356" cy="1133856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3"/>
            <a:endCxn id="9" idx="1"/>
          </p:cNvCxnSpPr>
          <p:nvPr/>
        </p:nvCxnSpPr>
        <p:spPr>
          <a:xfrm flipV="1">
            <a:off x="3123221" y="1164935"/>
            <a:ext cx="615356" cy="574245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3"/>
            <a:endCxn id="9" idx="1"/>
          </p:cNvCxnSpPr>
          <p:nvPr/>
        </p:nvCxnSpPr>
        <p:spPr>
          <a:xfrm flipV="1">
            <a:off x="3123221" y="1164935"/>
            <a:ext cx="615356" cy="6120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445344" y="2298822"/>
            <a:ext cx="1200150" cy="48599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Slack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36" name="Straight Connector 35"/>
          <p:cNvCxnSpPr>
            <a:stCxn id="20" idx="3"/>
            <a:endCxn id="35" idx="1"/>
          </p:cNvCxnSpPr>
          <p:nvPr/>
        </p:nvCxnSpPr>
        <p:spPr>
          <a:xfrm flipV="1">
            <a:off x="4938727" y="2541819"/>
            <a:ext cx="506617" cy="710893"/>
          </a:xfrm>
          <a:prstGeom prst="line">
            <a:avLst/>
          </a:prstGeom>
          <a:ln w="25400">
            <a:solidFill>
              <a:schemeClr val="accent3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445344" y="2973523"/>
            <a:ext cx="1200150" cy="48599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Gitter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39" name="Straight Connector 38"/>
          <p:cNvCxnSpPr>
            <a:stCxn id="20" idx="3"/>
            <a:endCxn id="38" idx="1"/>
          </p:cNvCxnSpPr>
          <p:nvPr/>
        </p:nvCxnSpPr>
        <p:spPr>
          <a:xfrm flipV="1">
            <a:off x="4938727" y="3216520"/>
            <a:ext cx="506617" cy="36192"/>
          </a:xfrm>
          <a:prstGeom prst="line">
            <a:avLst/>
          </a:prstGeom>
          <a:ln w="25400">
            <a:solidFill>
              <a:schemeClr val="accent3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923071" y="2626438"/>
            <a:ext cx="1200150" cy="426244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Bamboo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9" name="Straight Connector 18"/>
          <p:cNvCxnSpPr>
            <a:stCxn id="18" idx="3"/>
            <a:endCxn id="9" idx="1"/>
          </p:cNvCxnSpPr>
          <p:nvPr/>
        </p:nvCxnSpPr>
        <p:spPr>
          <a:xfrm flipV="1">
            <a:off x="3123221" y="1164935"/>
            <a:ext cx="615356" cy="1674625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738577" y="3009597"/>
            <a:ext cx="1200150" cy="486229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Zapier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738577" y="1855907"/>
            <a:ext cx="1200150" cy="678233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800" dirty="0" smtClean="0">
                <a:latin typeface="Open Sans Light" charset="0"/>
                <a:ea typeface="Open Sans Light" charset="0"/>
                <a:cs typeface="Open Sans Light" charset="0"/>
              </a:rPr>
              <a:t>Y</a:t>
            </a: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our process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42" name="Straight Connector 41"/>
          <p:cNvCxnSpPr>
            <a:stCxn id="9" idx="2"/>
            <a:endCxn id="41" idx="0"/>
          </p:cNvCxnSpPr>
          <p:nvPr/>
        </p:nvCxnSpPr>
        <p:spPr>
          <a:xfrm>
            <a:off x="4338652" y="1380450"/>
            <a:ext cx="0" cy="475457"/>
          </a:xfrm>
          <a:prstGeom prst="line">
            <a:avLst/>
          </a:prstGeom>
          <a:ln w="25400">
            <a:solidFill>
              <a:srgbClr val="FF66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2"/>
          </p:cNvCxnSpPr>
          <p:nvPr/>
        </p:nvCxnSpPr>
        <p:spPr>
          <a:xfrm>
            <a:off x="4338652" y="2534140"/>
            <a:ext cx="0" cy="475692"/>
          </a:xfrm>
          <a:prstGeom prst="line">
            <a:avLst/>
          </a:prstGeom>
          <a:ln w="25400">
            <a:solidFill>
              <a:srgbClr val="FF66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445344" y="3648226"/>
            <a:ext cx="1200150" cy="48599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other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49" name="Straight Connector 48"/>
          <p:cNvCxnSpPr>
            <a:stCxn id="20" idx="3"/>
            <a:endCxn id="48" idx="1"/>
          </p:cNvCxnSpPr>
          <p:nvPr/>
        </p:nvCxnSpPr>
        <p:spPr>
          <a:xfrm>
            <a:off x="4938727" y="3252712"/>
            <a:ext cx="506617" cy="638511"/>
          </a:xfrm>
          <a:prstGeom prst="line">
            <a:avLst/>
          </a:prstGeom>
          <a:ln w="25400">
            <a:solidFill>
              <a:schemeClr val="accent3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55" idx="1"/>
            <a:endCxn id="15" idx="3"/>
          </p:cNvCxnSpPr>
          <p:nvPr/>
        </p:nvCxnSpPr>
        <p:spPr>
          <a:xfrm flipH="1" flipV="1">
            <a:off x="6645494" y="1192417"/>
            <a:ext cx="539178" cy="1227121"/>
          </a:xfrm>
          <a:prstGeom prst="line">
            <a:avLst/>
          </a:prstGeom>
          <a:ln w="25400">
            <a:solidFill>
              <a:schemeClr val="accent3"/>
            </a:solidFill>
            <a:prstDash val="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184672" y="2118860"/>
            <a:ext cx="1364031" cy="60135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Consumer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Dashboard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60" name="Straight Connector 59"/>
          <p:cNvCxnSpPr>
            <a:stCxn id="55" idx="1"/>
            <a:endCxn id="12" idx="3"/>
          </p:cNvCxnSpPr>
          <p:nvPr/>
        </p:nvCxnSpPr>
        <p:spPr>
          <a:xfrm flipH="1" flipV="1">
            <a:off x="6645494" y="1867118"/>
            <a:ext cx="539178" cy="552420"/>
          </a:xfrm>
          <a:prstGeom prst="line">
            <a:avLst/>
          </a:prstGeom>
          <a:ln w="25400">
            <a:solidFill>
              <a:schemeClr val="accent3"/>
            </a:solidFill>
            <a:prstDash val="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1"/>
            <a:endCxn id="35" idx="3"/>
          </p:cNvCxnSpPr>
          <p:nvPr/>
        </p:nvCxnSpPr>
        <p:spPr>
          <a:xfrm flipH="1">
            <a:off x="6645494" y="2419538"/>
            <a:ext cx="539178" cy="122281"/>
          </a:xfrm>
          <a:prstGeom prst="line">
            <a:avLst/>
          </a:prstGeom>
          <a:ln w="25400">
            <a:solidFill>
              <a:schemeClr val="accent3"/>
            </a:solidFill>
            <a:prstDash val="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5" idx="1"/>
            <a:endCxn id="38" idx="3"/>
          </p:cNvCxnSpPr>
          <p:nvPr/>
        </p:nvCxnSpPr>
        <p:spPr>
          <a:xfrm flipH="1">
            <a:off x="6645494" y="2419538"/>
            <a:ext cx="539178" cy="796982"/>
          </a:xfrm>
          <a:prstGeom prst="line">
            <a:avLst/>
          </a:prstGeom>
          <a:ln w="25400">
            <a:solidFill>
              <a:schemeClr val="accent3"/>
            </a:solidFill>
            <a:prstDash val="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5" idx="1"/>
            <a:endCxn id="48" idx="3"/>
          </p:cNvCxnSpPr>
          <p:nvPr/>
        </p:nvCxnSpPr>
        <p:spPr>
          <a:xfrm flipH="1">
            <a:off x="6645494" y="2419538"/>
            <a:ext cx="539178" cy="1471685"/>
          </a:xfrm>
          <a:prstGeom prst="line">
            <a:avLst/>
          </a:prstGeom>
          <a:ln w="25400">
            <a:solidFill>
              <a:schemeClr val="accent3"/>
            </a:solidFill>
            <a:prstDash val="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2"/>
            <a:endCxn id="41" idx="0"/>
          </p:cNvCxnSpPr>
          <p:nvPr/>
        </p:nvCxnSpPr>
        <p:spPr>
          <a:xfrm flipH="1">
            <a:off x="4338652" y="1623813"/>
            <a:ext cx="329298" cy="232094"/>
          </a:xfrm>
          <a:prstGeom prst="line">
            <a:avLst/>
          </a:prstGeom>
          <a:ln w="12700">
            <a:solidFill>
              <a:srgbClr val="FF66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n 9"/>
          <p:cNvSpPr/>
          <p:nvPr/>
        </p:nvSpPr>
        <p:spPr>
          <a:xfrm>
            <a:off x="4667950" y="1512093"/>
            <a:ext cx="258691" cy="223439"/>
          </a:xfrm>
          <a:prstGeom prst="can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/>
          </a:p>
        </p:txBody>
      </p:sp>
      <p:cxnSp>
        <p:nvCxnSpPr>
          <p:cNvPr id="33" name="Straight Connector 32"/>
          <p:cNvCxnSpPr>
            <a:stCxn id="9" idx="2"/>
            <a:endCxn id="10" idx="2"/>
          </p:cNvCxnSpPr>
          <p:nvPr/>
        </p:nvCxnSpPr>
        <p:spPr>
          <a:xfrm>
            <a:off x="4338652" y="1380450"/>
            <a:ext cx="329298" cy="243363"/>
          </a:xfrm>
          <a:prstGeom prst="line">
            <a:avLst/>
          </a:prstGeom>
          <a:ln w="12700">
            <a:solidFill>
              <a:srgbClr val="FF66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4" idx="2"/>
            <a:endCxn id="41" idx="2"/>
          </p:cNvCxnSpPr>
          <p:nvPr/>
        </p:nvCxnSpPr>
        <p:spPr>
          <a:xfrm flipH="1" flipV="1">
            <a:off x="4338652" y="2534140"/>
            <a:ext cx="329298" cy="219172"/>
          </a:xfrm>
          <a:prstGeom prst="line">
            <a:avLst/>
          </a:prstGeom>
          <a:ln w="12700">
            <a:solidFill>
              <a:srgbClr val="FF66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n 43"/>
          <p:cNvSpPr/>
          <p:nvPr/>
        </p:nvSpPr>
        <p:spPr>
          <a:xfrm>
            <a:off x="4667950" y="2641592"/>
            <a:ext cx="258691" cy="223439"/>
          </a:xfrm>
          <a:prstGeom prst="can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/>
          </a:p>
        </p:txBody>
      </p:sp>
      <p:cxnSp>
        <p:nvCxnSpPr>
          <p:cNvPr id="46" name="Straight Connector 45"/>
          <p:cNvCxnSpPr>
            <a:stCxn id="20" idx="0"/>
            <a:endCxn id="44" idx="2"/>
          </p:cNvCxnSpPr>
          <p:nvPr/>
        </p:nvCxnSpPr>
        <p:spPr>
          <a:xfrm flipV="1">
            <a:off x="4338652" y="2753312"/>
            <a:ext cx="329298" cy="256285"/>
          </a:xfrm>
          <a:prstGeom prst="line">
            <a:avLst/>
          </a:prstGeom>
          <a:ln w="12700">
            <a:solidFill>
              <a:srgbClr val="FF66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923071" y="3167207"/>
            <a:ext cx="1200150" cy="426244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TFS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2" name="Straight Connector 51"/>
          <p:cNvCxnSpPr>
            <a:stCxn id="50" idx="3"/>
            <a:endCxn id="9" idx="1"/>
          </p:cNvCxnSpPr>
          <p:nvPr/>
        </p:nvCxnSpPr>
        <p:spPr>
          <a:xfrm flipV="1">
            <a:off x="3123221" y="1164935"/>
            <a:ext cx="615356" cy="2215394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923071" y="3707976"/>
            <a:ext cx="1200150" cy="426244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others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47" name="Straight Connector 46"/>
          <p:cNvCxnSpPr>
            <a:endCxn id="9" idx="1"/>
          </p:cNvCxnSpPr>
          <p:nvPr/>
        </p:nvCxnSpPr>
        <p:spPr>
          <a:xfrm flipV="1">
            <a:off x="3123221" y="1164935"/>
            <a:ext cx="615356" cy="2726288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86655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2" grpId="0" animBg="1"/>
      <p:bldP spid="15" grpId="0" animBg="1"/>
      <p:bldP spid="22" grpId="0" animBg="1"/>
      <p:bldP spid="35" grpId="0" animBg="1"/>
      <p:bldP spid="38" grpId="0" animBg="1"/>
      <p:bldP spid="18" grpId="0" animBg="1"/>
      <p:bldP spid="20" grpId="0" animBg="1"/>
      <p:bldP spid="41" grpId="0" animBg="1"/>
      <p:bldP spid="48" grpId="0" animBg="1"/>
      <p:bldP spid="55" grpId="0" animBg="1"/>
      <p:bldP spid="50" grpId="0" animBg="1"/>
      <p:bldP spid="40" grpId="0" animBg="1"/>
    </p:bld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14478</TotalTime>
  <Words>20</Words>
  <Application>Microsoft Macintosh PowerPoint</Application>
  <PresentationFormat>On-screen Show (16:9)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ConcurCorporateTemplate2013_Helvetica_16x9</vt:lpstr>
      <vt:lpstr>PowerPoint Presentation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261</cp:revision>
  <cp:lastPrinted>2015-11-18T16:47:39Z</cp:lastPrinted>
  <dcterms:created xsi:type="dcterms:W3CDTF">2016-03-09T21:14:16Z</dcterms:created>
  <dcterms:modified xsi:type="dcterms:W3CDTF">2016-04-23T11:01:39Z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