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2" r:id="rId3"/>
    <p:sldId id="331" r:id="rId4"/>
    <p:sldId id="335" r:id="rId5"/>
    <p:sldId id="330" r:id="rId6"/>
    <p:sldId id="333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99" d="100"/>
          <a:sy n="99" d="100"/>
        </p:scale>
        <p:origin x="-117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  <a:endParaRPr lang="en-US" dirty="0" smtClean="0"/>
          </a:p>
          <a:p>
            <a:r>
              <a:rPr lang="en-US" dirty="0" smtClean="0"/>
              <a:t>Arbitrage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Frictionless pipeline</a:t>
            </a:r>
            <a:endParaRPr lang="en-US" dirty="0"/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8" y="98796"/>
            <a:ext cx="8261112" cy="1247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143" y="1053546"/>
            <a:ext cx="15186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source control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153" y="1053546"/>
            <a:ext cx="8691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0118" y="1053546"/>
            <a:ext cx="67568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Test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Beta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Prod.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8053" y="3125151"/>
            <a:ext cx="21764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Load balancing OOTB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0437" y="3830619"/>
            <a:ext cx="122411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Decoupling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7364" y="1869190"/>
            <a:ext cx="14989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Multi-platform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37186" y="2544910"/>
            <a:ext cx="8773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No SSH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7869" y="1869190"/>
            <a:ext cx="126188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Idempotent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800" y="1869190"/>
            <a:ext cx="15801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Declarative yml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561" y="1308180"/>
            <a:ext cx="10189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arbitrage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00895"/>
              </p:ext>
            </p:extLst>
          </p:nvPr>
        </p:nvGraphicFramePr>
        <p:xfrm>
          <a:off x="628650" y="1028700"/>
          <a:ext cx="8147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83"/>
                <a:gridCol w="2715683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vs.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(dot cloud)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16510</TotalTime>
  <Words>119</Words>
  <Application>Microsoft Macintosh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Keywords</vt:lpstr>
      <vt:lpstr>Frictionless pipeline</vt:lpstr>
      <vt:lpstr>PowerPoint Presentation</vt:lpstr>
      <vt:lpstr>GitHub repos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371</cp:revision>
  <cp:lastPrinted>2015-11-18T16:47:39Z</cp:lastPrinted>
  <dcterms:created xsi:type="dcterms:W3CDTF">2016-03-09T21:14:16Z</dcterms:created>
  <dcterms:modified xsi:type="dcterms:W3CDTF">2016-07-14T13:11:51Z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