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331" r:id="rId2"/>
    <p:sldId id="332" r:id="rId3"/>
  </p:sldIdLst>
  <p:sldSz cx="9144000" cy="5143500" type="screen16x9"/>
  <p:notesSz cx="9144000" cy="6858000"/>
  <p:defaultTextStyle>
    <a:defPPr>
      <a:defRPr lang="en-US"/>
    </a:defPPr>
    <a:lvl1pPr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1pPr>
    <a:lvl2pPr marL="342900" indent="1143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2pPr>
    <a:lvl3pPr marL="685800" indent="2286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3pPr>
    <a:lvl4pPr marL="1028700" indent="342900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4pPr>
    <a:lvl5pPr marL="1373188" indent="455613" algn="l" defTabSz="342900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Helvetica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189" autoAdjust="0"/>
  </p:normalViewPr>
  <p:slideViewPr>
    <p:cSldViewPr snapToGrid="0" snapToObjects="1">
      <p:cViewPr>
        <p:scale>
          <a:sx n="134" d="100"/>
          <a:sy n="134" d="100"/>
        </p:scale>
        <p:origin x="-912" y="-8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88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188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FEF272E4-3360-514D-A674-601D35C59CE6}" type="datetimeFigureOut">
              <a:rPr lang="en-US"/>
              <a:pPr>
                <a:defRPr/>
              </a:pPr>
              <a:t>6/25/16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4BF126F7-F020-3C42-A4F2-F7DF2703D0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97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B2FA19E1-9E5B-8E45-B70A-1B1E383CD60F}" type="datetimeFigureOut">
              <a:rPr lang="en-US"/>
              <a:pPr>
                <a:defRPr/>
              </a:pPr>
              <a:t>6/25/16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cs typeface="+mn-cs"/>
              </a:defRPr>
            </a:lvl1pPr>
          </a:lstStyle>
          <a:p>
            <a:pPr>
              <a:defRPr/>
            </a:pPr>
            <a:fld id="{631C2E65-C48E-EB49-B8DF-701DB40EA4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134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3429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6858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028700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373188" algn="l" defTabSz="3429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1717015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60418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3820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7223" algn="l" defTabSz="34340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FB4A165-36B0-3D4C-AEFE-09FB28E1B792}" type="slidenum">
              <a:rPr lang="en-US" sz="1200">
                <a:latin typeface="Calibri" charset="0"/>
              </a:rPr>
              <a:pPr/>
              <a:t>1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endParaRPr lang="en-US" dirty="0">
              <a:latin typeface="Calibri" charset="0"/>
            </a:endParaRP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fld id="{FFB4A165-36B0-3D4C-AEFE-09FB28E1B792}" type="slidenum">
              <a:rPr lang="en-US" sz="1200">
                <a:latin typeface="Calibri" charset="0"/>
              </a:rPr>
              <a:pPr/>
              <a:t>2</a:t>
            </a:fld>
            <a:endParaRPr lang="en-US" sz="1200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029575" y="4797425"/>
            <a:ext cx="8191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681" tIns="34340" rIns="68681" bIns="34340">
            <a:spAutoFit/>
          </a:bodyPr>
          <a:lstStyle>
            <a:lvl1pPr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fld id="{5CBE2FF3-4231-A849-BC6F-2D008A00616B}" type="slidenum">
              <a:rPr lang="en-US" sz="1100" smtClean="0">
                <a:solidFill>
                  <a:srgbClr val="FFFFFF"/>
                </a:solidFill>
                <a:cs typeface="+mn-cs"/>
              </a:rPr>
              <a:pPr algn="r" eaLnBrk="1" hangingPunct="1">
                <a:defRPr/>
              </a:pPr>
              <a:t>‹#›</a:t>
            </a:fld>
            <a:endParaRPr lang="en-US" sz="1100" smtClean="0">
              <a:solidFill>
                <a:srgbClr val="FFFFFF"/>
              </a:solidFill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8674100" y="4797425"/>
            <a:ext cx="357188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681" tIns="34340" rIns="68681" bIns="34340">
            <a:spAutoFit/>
          </a:bodyPr>
          <a:lstStyle/>
          <a:p>
            <a:pPr eaLnBrk="1" hangingPunct="1"/>
            <a:fld id="{4E2CBA63-3641-F040-B233-75E85BC7975D}" type="slidenum">
              <a:rPr lang="en-US">
                <a:solidFill>
                  <a:srgbClr val="7F7F7F"/>
                </a:solidFill>
              </a:rPr>
              <a:pPr eaLnBrk="1" hangingPunct="1"/>
              <a:t>‹#›</a:t>
            </a:fld>
            <a:endParaRPr lang="en-US">
              <a:solidFill>
                <a:srgbClr val="7F7F7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6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980" y="291465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34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68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302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3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70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60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3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72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80207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2083413" y="2304437"/>
            <a:ext cx="4738326" cy="461962"/>
          </a:xfrm>
        </p:spPr>
        <p:txBody>
          <a:bodyPr/>
          <a:lstStyle>
            <a:lvl1pPr>
              <a:defRPr sz="2800" b="0" i="0">
                <a:latin typeface="Open Sans Light"/>
                <a:ea typeface="Open Sans Light"/>
                <a:cs typeface="Open Sans Ligh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28700"/>
            <a:ext cx="8146762" cy="3394075"/>
          </a:xfrm>
        </p:spPr>
        <p:txBody>
          <a:bodyPr/>
          <a:lstStyle>
            <a:lvl1pPr>
              <a:defRPr>
                <a:latin typeface="Open Sans" charset="0"/>
                <a:ea typeface="Open Sans" charset="0"/>
                <a:cs typeface="Open Sans" charset="0"/>
              </a:defRPr>
            </a:lvl1pPr>
            <a:lvl2pPr>
              <a:defRPr>
                <a:latin typeface="Open Sans" charset="0"/>
                <a:ea typeface="Open Sans" charset="0"/>
                <a:cs typeface="Open Sans" charset="0"/>
              </a:defRPr>
            </a:lvl2pPr>
            <a:lvl3pPr>
              <a:defRPr>
                <a:latin typeface="Open Sans" charset="0"/>
                <a:ea typeface="Open Sans" charset="0"/>
                <a:cs typeface="Open Sans" charset="0"/>
              </a:defRPr>
            </a:lvl3pPr>
            <a:lvl4pPr>
              <a:defRPr>
                <a:latin typeface="Open Sans" charset="0"/>
                <a:ea typeface="Open Sans" charset="0"/>
                <a:cs typeface="Open Sans" charset="0"/>
              </a:defRPr>
            </a:lvl4pPr>
            <a:lvl5pPr>
              <a:defRPr>
                <a:latin typeface="Open Sans" charset="0"/>
                <a:ea typeface="Open Sans" charset="0"/>
                <a:cs typeface="Open Sans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5C097BBE-8FA6-E947-A847-A3244058BF6F}" type="datetimeFigureOut">
              <a:rPr lang="en-US"/>
              <a:pPr>
                <a:defRPr/>
              </a:pPr>
              <a:t>6/25/16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cs typeface="+mn-cs"/>
              </a:defRPr>
            </a:lvl1pPr>
          </a:lstStyle>
          <a:p>
            <a:pPr>
              <a:defRPr/>
            </a:pPr>
            <a:fld id="{D02242A3-86AE-D64F-B624-D0649DD039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0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 rot="-5400000">
            <a:off x="-2012950" y="2114551"/>
            <a:ext cx="45608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0075" y="1028700"/>
            <a:ext cx="818515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85800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accent1"/>
          </a:solidFill>
          <a:latin typeface="Open Sans Light"/>
          <a:ea typeface="ＭＳ Ｐゴシック" charset="0"/>
          <a:cs typeface="Open Sans Light"/>
        </a:defRPr>
      </a:lvl1pPr>
      <a:lvl2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2pPr>
      <a:lvl3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3pPr>
      <a:lvl4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4pPr>
      <a:lvl5pPr algn="l" defTabSz="685800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1"/>
          </a:solidFill>
          <a:latin typeface="Open Sans Light" pitchFamily="34" charset="0"/>
          <a:ea typeface="ＭＳ Ｐゴシック" charset="0"/>
          <a:cs typeface="Open Sans Light" pitchFamily="34" charset="0"/>
        </a:defRPr>
      </a:lvl5pPr>
      <a:lvl6pPr marL="4572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6pPr>
      <a:lvl7pPr marL="9144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7pPr>
      <a:lvl8pPr marL="13716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8pPr>
      <a:lvl9pPr marL="1828800" algn="l" defTabSz="685800" rtl="0" fontAlgn="base">
        <a:spcBef>
          <a:spcPct val="0"/>
        </a:spcBef>
        <a:spcAft>
          <a:spcPct val="0"/>
        </a:spcAft>
        <a:defRPr sz="3000" b="1">
          <a:solidFill>
            <a:schemeClr val="accent1"/>
          </a:solidFill>
          <a:latin typeface="Helvetica" charset="0"/>
        </a:defRPr>
      </a:lvl9pPr>
    </p:titleStyle>
    <p:bodyStyle>
      <a:lvl1pPr marL="257175" indent="-257175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100" kern="1200">
          <a:solidFill>
            <a:schemeClr val="tx1"/>
          </a:solidFill>
          <a:latin typeface="Open Sans" charset="0"/>
          <a:ea typeface="ＭＳ Ｐゴシック" charset="0"/>
          <a:cs typeface="Open Sans" charset="0"/>
        </a:defRPr>
      </a:lvl1pPr>
      <a:lvl2pPr marL="557213" indent="-214313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marL="857250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5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marL="1201738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marL="1544638" indent="-171450" algn="l" defTabSz="6858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1400" kern="120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1888716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32119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5522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8925" indent="-171701" algn="l" defTabSz="686806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3403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6806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30209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3612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7015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60418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3820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7223" algn="l" defTabSz="68680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Straight Connector 62"/>
          <p:cNvCxnSpPr>
            <a:stCxn id="43" idx="0"/>
          </p:cNvCxnSpPr>
          <p:nvPr/>
        </p:nvCxnSpPr>
        <p:spPr>
          <a:xfrm flipV="1">
            <a:off x="2343997" y="861184"/>
            <a:ext cx="0" cy="245539"/>
          </a:xfrm>
          <a:prstGeom prst="line">
            <a:avLst/>
          </a:prstGeom>
          <a:ln w="25400">
            <a:solidFill>
              <a:schemeClr val="accent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25" idx="4"/>
          </p:cNvCxnSpPr>
          <p:nvPr/>
        </p:nvCxnSpPr>
        <p:spPr>
          <a:xfrm flipH="1">
            <a:off x="1105811" y="2128878"/>
            <a:ext cx="3100" cy="235688"/>
          </a:xfrm>
          <a:prstGeom prst="line">
            <a:avLst/>
          </a:prstGeom>
          <a:ln w="25400">
            <a:solidFill>
              <a:srgbClr val="89BF4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miley Face 24"/>
          <p:cNvSpPr/>
          <p:nvPr/>
        </p:nvSpPr>
        <p:spPr>
          <a:xfrm>
            <a:off x="911128" y="1772520"/>
            <a:ext cx="395566" cy="356358"/>
          </a:xfrm>
          <a:prstGeom prst="smileyFace">
            <a:avLst/>
          </a:prstGeom>
          <a:solidFill>
            <a:srgbClr val="89BF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5" name="Rectangle 64"/>
          <p:cNvSpPr/>
          <p:nvPr/>
        </p:nvSpPr>
        <p:spPr>
          <a:xfrm rot="16200000">
            <a:off x="-1731331" y="2320705"/>
            <a:ext cx="4157323" cy="443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  <a:latin typeface="Open Sans Light" charset="0"/>
                <a:ea typeface="Open Sans Light" charset="0"/>
                <a:cs typeface="Open Sans Light" charset="0"/>
              </a:rPr>
              <a:t>Swagger ecosystem</a:t>
            </a:r>
            <a:endParaRPr lang="en-US" sz="2400" dirty="0">
              <a:solidFill>
                <a:schemeClr val="bg1">
                  <a:lumMod val="65000"/>
                </a:schemeClr>
              </a:solidFill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076520" y="2081066"/>
            <a:ext cx="913429" cy="713881"/>
          </a:xfrm>
          <a:prstGeom prst="rect">
            <a:avLst/>
          </a:prstGeom>
          <a:solidFill>
            <a:srgbClr val="00A9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 charset="0"/>
                <a:ea typeface="Open Sans Light" charset="0"/>
                <a:cs typeface="Open Sans Light" charset="0"/>
              </a:rPr>
              <a:t>client</a:t>
            </a:r>
            <a:br>
              <a:rPr lang="en-US" sz="1800" dirty="0" smtClean="0">
                <a:latin typeface="Open Sans Light" charset="0"/>
                <a:ea typeface="Open Sans Light" charset="0"/>
                <a:cs typeface="Open Sans Light" charset="0"/>
              </a:rPr>
            </a:br>
            <a:r>
              <a:rPr lang="en-US" sz="1800" dirty="0" smtClean="0">
                <a:latin typeface="Open Sans Light" charset="0"/>
                <a:ea typeface="Open Sans Light" charset="0"/>
                <a:cs typeface="Open Sans Light" charset="0"/>
              </a:rPr>
              <a:t>apps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73556" y="2364566"/>
            <a:ext cx="1200150" cy="713881"/>
          </a:xfrm>
          <a:prstGeom prst="rect">
            <a:avLst/>
          </a:prstGeom>
          <a:solidFill>
            <a:srgbClr val="89BF4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 charset="0"/>
                <a:ea typeface="Open Sans Light" charset="0"/>
                <a:cs typeface="Open Sans Light" charset="0"/>
              </a:rPr>
              <a:t>code</a:t>
            </a:r>
            <a:br>
              <a:rPr lang="en-US" sz="1800" dirty="0" smtClean="0">
                <a:latin typeface="Open Sans Light" charset="0"/>
                <a:ea typeface="Open Sans Light" charset="0"/>
                <a:cs typeface="Open Sans Light" charset="0"/>
              </a:rPr>
            </a:br>
            <a:r>
              <a:rPr lang="en-US" sz="1800" dirty="0" smtClean="0">
                <a:latin typeface="Open Sans Light" charset="0"/>
                <a:ea typeface="Open Sans Light" charset="0"/>
                <a:cs typeface="Open Sans Light" charset="0"/>
              </a:rPr>
              <a:t>base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19" name="Straight Connector 18"/>
          <p:cNvCxnSpPr>
            <a:stCxn id="15" idx="2"/>
            <a:endCxn id="109" idx="2"/>
          </p:cNvCxnSpPr>
          <p:nvPr/>
        </p:nvCxnSpPr>
        <p:spPr>
          <a:xfrm rot="5400000" flipH="1" flipV="1">
            <a:off x="4235497" y="33102"/>
            <a:ext cx="283479" cy="5807212"/>
          </a:xfrm>
          <a:prstGeom prst="bentConnector3">
            <a:avLst>
              <a:gd name="adj1" fmla="val -224391"/>
            </a:avLst>
          </a:prstGeom>
          <a:ln w="25400">
            <a:solidFill>
              <a:srgbClr val="89BF4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530158" y="1694949"/>
            <a:ext cx="1081757" cy="398614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 smtClean="0">
                <a:latin typeface="Open Sans Light" charset="0"/>
                <a:ea typeface="Open Sans Light" charset="0"/>
                <a:cs typeface="Open Sans Light" charset="0"/>
              </a:rPr>
              <a:t>Doxygen</a:t>
            </a:r>
            <a:endParaRPr lang="en-US" sz="1800" b="1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39" name="Straight Connector 38"/>
          <p:cNvCxnSpPr>
            <a:stCxn id="86" idx="2"/>
            <a:endCxn id="38" idx="2"/>
          </p:cNvCxnSpPr>
          <p:nvPr/>
        </p:nvCxnSpPr>
        <p:spPr>
          <a:xfrm flipV="1">
            <a:off x="1760681" y="2093563"/>
            <a:ext cx="310356" cy="776593"/>
          </a:xfrm>
          <a:prstGeom prst="line">
            <a:avLst/>
          </a:prstGeom>
          <a:ln w="25400">
            <a:solidFill>
              <a:srgbClr val="548D3D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1558225" y="2542750"/>
            <a:ext cx="404911" cy="327406"/>
          </a:xfrm>
          <a:prstGeom prst="rect">
            <a:avLst/>
          </a:prstGeom>
          <a:solidFill>
            <a:srgbClr val="548D3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 smtClean="0">
                <a:latin typeface="Open Sans Light" charset="0"/>
                <a:ea typeface="Open Sans Light" charset="0"/>
                <a:cs typeface="Open Sans Light" charset="0"/>
              </a:rPr>
              <a:t>//</a:t>
            </a:r>
            <a:endParaRPr lang="en-US" sz="1800" b="1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455210" y="501313"/>
            <a:ext cx="1027525" cy="366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 smtClean="0">
                <a:solidFill>
                  <a:schemeClr val="accent4"/>
                </a:solidFill>
                <a:latin typeface="Open Sans Light" charset="0"/>
                <a:ea typeface="Open Sans Light" charset="0"/>
                <a:cs typeface="Open Sans Light" charset="0"/>
              </a:rPr>
              <a:t>discover</a:t>
            </a:r>
            <a:endParaRPr lang="en-US" sz="1800" b="1" dirty="0">
              <a:solidFill>
                <a:schemeClr val="accent4"/>
              </a:solidFill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99" name="Straight Connector 98"/>
          <p:cNvCxnSpPr>
            <a:stCxn id="14" idx="1"/>
            <a:endCxn id="109" idx="3"/>
          </p:cNvCxnSpPr>
          <p:nvPr/>
        </p:nvCxnSpPr>
        <p:spPr>
          <a:xfrm flipH="1">
            <a:off x="7828486" y="2438007"/>
            <a:ext cx="248034" cy="21"/>
          </a:xfrm>
          <a:prstGeom prst="line">
            <a:avLst/>
          </a:prstGeom>
          <a:ln w="25400">
            <a:solidFill>
              <a:schemeClr val="accent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6733199" y="2081087"/>
            <a:ext cx="1095287" cy="713881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 smtClean="0">
                <a:latin typeface="Open Sans Light" charset="0"/>
                <a:ea typeface="Open Sans Light" charset="0"/>
                <a:cs typeface="Open Sans Light" charset="0"/>
              </a:rPr>
              <a:t>API</a:t>
            </a:r>
            <a:br>
              <a:rPr lang="en-US" sz="1800" dirty="0" smtClean="0">
                <a:latin typeface="Open Sans Light" charset="0"/>
                <a:ea typeface="Open Sans Light" charset="0"/>
                <a:cs typeface="Open Sans Light" charset="0"/>
              </a:rPr>
            </a:br>
            <a:r>
              <a:rPr lang="en-US" sz="1800" dirty="0" smtClean="0">
                <a:latin typeface="Open Sans Light" charset="0"/>
                <a:ea typeface="Open Sans Light" charset="0"/>
                <a:cs typeface="Open Sans Light" charset="0"/>
              </a:rPr>
              <a:t>services</a:t>
            </a:r>
            <a:endParaRPr lang="en-US" sz="1800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3881929" y="1761874"/>
            <a:ext cx="1304194" cy="302931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algn="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 smtClean="0">
                <a:latin typeface="Open Sans Light" charset="0"/>
                <a:ea typeface="Open Sans Light" charset="0"/>
                <a:cs typeface="Open Sans Light" charset="0"/>
              </a:rPr>
              <a:t>test gen.</a:t>
            </a:r>
            <a:endParaRPr lang="en-US" sz="1800" b="1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118" name="Straight Connector 117"/>
          <p:cNvCxnSpPr>
            <a:stCxn id="55" idx="3"/>
            <a:endCxn id="54" idx="0"/>
          </p:cNvCxnSpPr>
          <p:nvPr/>
        </p:nvCxnSpPr>
        <p:spPr>
          <a:xfrm>
            <a:off x="5186123" y="2267892"/>
            <a:ext cx="922851" cy="558668"/>
          </a:xfrm>
          <a:prstGeom prst="bentConnector2">
            <a:avLst/>
          </a:prstGeom>
          <a:ln w="25400">
            <a:solidFill>
              <a:srgbClr val="548D3D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-153950" y="448934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8" name="Can 27"/>
          <p:cNvSpPr/>
          <p:nvPr/>
        </p:nvSpPr>
        <p:spPr>
          <a:xfrm>
            <a:off x="5747274" y="3281577"/>
            <a:ext cx="712493" cy="354186"/>
          </a:xfrm>
          <a:prstGeom prst="can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800" dirty="0" smtClean="0">
                <a:latin typeface="Open Sans Light"/>
                <a:cs typeface="Open Sans Light"/>
              </a:rPr>
              <a:t>data</a:t>
            </a:r>
            <a:endParaRPr lang="en-US" sz="1800" dirty="0">
              <a:latin typeface="Open Sans Light"/>
              <a:cs typeface="Open Sans Light"/>
            </a:endParaRPr>
          </a:p>
        </p:txBody>
      </p:sp>
      <p:cxnSp>
        <p:nvCxnSpPr>
          <p:cNvPr id="31" name="Straight Connector 30"/>
          <p:cNvCxnSpPr>
            <a:stCxn id="28" idx="4"/>
          </p:cNvCxnSpPr>
          <p:nvPr/>
        </p:nvCxnSpPr>
        <p:spPr>
          <a:xfrm flipV="1">
            <a:off x="6459767" y="2794947"/>
            <a:ext cx="614927" cy="663723"/>
          </a:xfrm>
          <a:prstGeom prst="bentConnector2">
            <a:avLst/>
          </a:prstGeom>
          <a:ln w="25400">
            <a:solidFill>
              <a:schemeClr val="accent3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117"/>
          <p:cNvCxnSpPr>
            <a:stCxn id="28" idx="2"/>
            <a:endCxn id="94" idx="2"/>
          </p:cNvCxnSpPr>
          <p:nvPr/>
        </p:nvCxnSpPr>
        <p:spPr>
          <a:xfrm rot="10800000">
            <a:off x="2792334" y="2865626"/>
            <a:ext cx="2954941" cy="593045"/>
          </a:xfrm>
          <a:prstGeom prst="bentConnector2">
            <a:avLst/>
          </a:prstGeom>
          <a:ln w="25400">
            <a:solidFill>
              <a:schemeClr val="accent4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5732523" y="2826560"/>
            <a:ext cx="752902" cy="365874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 smtClean="0">
                <a:latin typeface="Open Sans Light" charset="0"/>
                <a:ea typeface="Open Sans Light" charset="0"/>
                <a:cs typeface="Open Sans Light" charset="0"/>
              </a:rPr>
              <a:t>mock</a:t>
            </a:r>
            <a:endParaRPr lang="en-US" sz="1800" b="1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57" name="Straight Connector 117"/>
          <p:cNvCxnSpPr>
            <a:stCxn id="115" idx="3"/>
            <a:endCxn id="58" idx="1"/>
          </p:cNvCxnSpPr>
          <p:nvPr/>
        </p:nvCxnSpPr>
        <p:spPr>
          <a:xfrm>
            <a:off x="5186123" y="1913340"/>
            <a:ext cx="891490" cy="0"/>
          </a:xfrm>
          <a:prstGeom prst="straightConnector1">
            <a:avLst/>
          </a:prstGeom>
          <a:ln w="25400">
            <a:solidFill>
              <a:srgbClr val="548D3D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6077613" y="1768205"/>
            <a:ext cx="612060" cy="290269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 smtClean="0">
                <a:latin typeface="Open Sans Light" charset="0"/>
                <a:ea typeface="Open Sans Light" charset="0"/>
                <a:cs typeface="Open Sans Light" charset="0"/>
              </a:rPr>
              <a:t>test</a:t>
            </a:r>
            <a:endParaRPr lang="en-US" sz="1800" b="1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64" name="Straight Connector 63"/>
          <p:cNvCxnSpPr>
            <a:stCxn id="58" idx="2"/>
            <a:endCxn id="109" idx="1"/>
          </p:cNvCxnSpPr>
          <p:nvPr/>
        </p:nvCxnSpPr>
        <p:spPr>
          <a:xfrm>
            <a:off x="6383643" y="2058474"/>
            <a:ext cx="349556" cy="379554"/>
          </a:xfrm>
          <a:prstGeom prst="line">
            <a:avLst/>
          </a:prstGeom>
          <a:ln w="25400">
            <a:solidFill>
              <a:schemeClr val="accent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2219006" y="2547281"/>
            <a:ext cx="1146654" cy="318344"/>
          </a:xfrm>
          <a:prstGeom prst="rect">
            <a:avLst/>
          </a:prstGeom>
          <a:solidFill>
            <a:srgbClr val="548D3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 smtClean="0">
                <a:latin typeface="Open Sans Light" charset="0"/>
                <a:ea typeface="Open Sans Light" charset="0"/>
                <a:cs typeface="Open Sans Light" charset="0"/>
              </a:rPr>
              <a:t>wisdom</a:t>
            </a:r>
            <a:endParaRPr lang="en-US" sz="1800" b="1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95" name="Straight Connector 94"/>
          <p:cNvCxnSpPr>
            <a:stCxn id="94" idx="3"/>
            <a:endCxn id="115" idx="1"/>
          </p:cNvCxnSpPr>
          <p:nvPr/>
        </p:nvCxnSpPr>
        <p:spPr>
          <a:xfrm flipV="1">
            <a:off x="3365660" y="1913340"/>
            <a:ext cx="516269" cy="793113"/>
          </a:xfrm>
          <a:prstGeom prst="line">
            <a:avLst/>
          </a:prstGeom>
          <a:ln w="25400">
            <a:solidFill>
              <a:srgbClr val="548D3D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Smiley Face 46"/>
          <p:cNvSpPr/>
          <p:nvPr/>
        </p:nvSpPr>
        <p:spPr>
          <a:xfrm>
            <a:off x="7074694" y="668910"/>
            <a:ext cx="402147" cy="424369"/>
          </a:xfrm>
          <a:prstGeom prst="smileyFac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48" name="Straight Connector 47"/>
          <p:cNvCxnSpPr>
            <a:stCxn id="24" idx="3"/>
            <a:endCxn id="104" idx="1"/>
          </p:cNvCxnSpPr>
          <p:nvPr/>
        </p:nvCxnSpPr>
        <p:spPr>
          <a:xfrm flipV="1">
            <a:off x="5186123" y="1214200"/>
            <a:ext cx="235014" cy="5183"/>
          </a:xfrm>
          <a:prstGeom prst="straightConnector1">
            <a:avLst/>
          </a:prstGeom>
          <a:ln w="25400">
            <a:solidFill>
              <a:srgbClr val="548D3D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89" idx="3"/>
            <a:endCxn id="47" idx="2"/>
          </p:cNvCxnSpPr>
          <p:nvPr/>
        </p:nvCxnSpPr>
        <p:spPr>
          <a:xfrm>
            <a:off x="6482735" y="684607"/>
            <a:ext cx="591959" cy="196488"/>
          </a:xfrm>
          <a:prstGeom prst="line">
            <a:avLst/>
          </a:prstGeom>
          <a:ln w="25400">
            <a:solidFill>
              <a:schemeClr val="accent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47" idx="6"/>
            <a:endCxn id="14" idx="0"/>
          </p:cNvCxnSpPr>
          <p:nvPr/>
        </p:nvCxnSpPr>
        <p:spPr>
          <a:xfrm>
            <a:off x="7476841" y="881095"/>
            <a:ext cx="1056394" cy="1199971"/>
          </a:xfrm>
          <a:prstGeom prst="bentConnector2">
            <a:avLst/>
          </a:prstGeom>
          <a:ln w="25400">
            <a:solidFill>
              <a:schemeClr val="accent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3881929" y="1416466"/>
            <a:ext cx="1304194" cy="309938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algn="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 smtClean="0">
                <a:latin typeface="Open Sans Light" charset="0"/>
                <a:ea typeface="Open Sans Light" charset="0"/>
                <a:cs typeface="Open Sans Light" charset="0"/>
              </a:rPr>
              <a:t>demo gen.</a:t>
            </a:r>
            <a:endParaRPr lang="en-US" sz="1800" b="1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110" name="Straight Connector 109"/>
          <p:cNvCxnSpPr>
            <a:stCxn id="101" idx="3"/>
            <a:endCxn id="82" idx="1"/>
          </p:cNvCxnSpPr>
          <p:nvPr/>
        </p:nvCxnSpPr>
        <p:spPr>
          <a:xfrm>
            <a:off x="5186123" y="1571435"/>
            <a:ext cx="1718934" cy="1"/>
          </a:xfrm>
          <a:prstGeom prst="line">
            <a:avLst/>
          </a:prstGeom>
          <a:ln w="25400">
            <a:solidFill>
              <a:srgbClr val="548D3D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09" idx="0"/>
            <a:endCxn id="47" idx="4"/>
          </p:cNvCxnSpPr>
          <p:nvPr/>
        </p:nvCxnSpPr>
        <p:spPr>
          <a:xfrm flipH="1" flipV="1">
            <a:off x="7275768" y="1093279"/>
            <a:ext cx="5075" cy="987808"/>
          </a:xfrm>
          <a:prstGeom prst="line">
            <a:avLst/>
          </a:prstGeom>
          <a:ln w="25400">
            <a:solidFill>
              <a:schemeClr val="accent2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6905057" y="1243363"/>
            <a:ext cx="756433" cy="656145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 smtClean="0">
                <a:latin typeface="Open Sans Light" charset="0"/>
                <a:ea typeface="Open Sans Light" charset="0"/>
                <a:cs typeface="Open Sans Light" charset="0"/>
              </a:rPr>
              <a:t>demo</a:t>
            </a:r>
          </a:p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 smtClean="0">
                <a:latin typeface="Open Sans Light" charset="0"/>
                <a:ea typeface="Open Sans Light" charset="0"/>
                <a:cs typeface="Open Sans Light" charset="0"/>
              </a:rPr>
              <a:t>app</a:t>
            </a:r>
            <a:endParaRPr lang="en-US" sz="1800" b="1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130" name="Straight Connector 129"/>
          <p:cNvCxnSpPr>
            <a:stCxn id="94" idx="3"/>
            <a:endCxn id="101" idx="1"/>
          </p:cNvCxnSpPr>
          <p:nvPr/>
        </p:nvCxnSpPr>
        <p:spPr>
          <a:xfrm flipV="1">
            <a:off x="3365660" y="1571435"/>
            <a:ext cx="516269" cy="1135018"/>
          </a:xfrm>
          <a:prstGeom prst="line">
            <a:avLst/>
          </a:prstGeom>
          <a:ln w="25400">
            <a:solidFill>
              <a:srgbClr val="548D3D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3857819" y="2102700"/>
            <a:ext cx="1328304" cy="330384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algn="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 smtClean="0">
                <a:latin typeface="Open Sans Light" charset="0"/>
                <a:ea typeface="Open Sans Light" charset="0"/>
                <a:cs typeface="Open Sans Light" charset="0"/>
              </a:rPr>
              <a:t>mock gen.</a:t>
            </a:r>
            <a:endParaRPr lang="en-US" sz="1800" b="1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51" name="Straight Connector 50"/>
          <p:cNvCxnSpPr>
            <a:stCxn id="94" idx="3"/>
            <a:endCxn id="55" idx="1"/>
          </p:cNvCxnSpPr>
          <p:nvPr/>
        </p:nvCxnSpPr>
        <p:spPr>
          <a:xfrm flipV="1">
            <a:off x="3365660" y="2267892"/>
            <a:ext cx="492159" cy="438561"/>
          </a:xfrm>
          <a:prstGeom prst="line">
            <a:avLst/>
          </a:prstGeom>
          <a:ln w="25400">
            <a:solidFill>
              <a:srgbClr val="548D3D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54" idx="2"/>
            <a:endCxn id="28" idx="0"/>
          </p:cNvCxnSpPr>
          <p:nvPr/>
        </p:nvCxnSpPr>
        <p:spPr>
          <a:xfrm flipH="1">
            <a:off x="6103521" y="3192434"/>
            <a:ext cx="5453" cy="177690"/>
          </a:xfrm>
          <a:prstGeom prst="line">
            <a:avLst/>
          </a:prstGeom>
          <a:ln w="25400">
            <a:solidFill>
              <a:schemeClr val="accent3"/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858998" y="494597"/>
            <a:ext cx="1545161" cy="366587"/>
          </a:xfrm>
          <a:prstGeom prst="rect">
            <a:avLst/>
          </a:prstGeom>
          <a:solidFill>
            <a:srgbClr val="00A9F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 smtClean="0">
                <a:latin typeface="Open Sans Light" charset="0"/>
                <a:ea typeface="Open Sans Light" charset="0"/>
                <a:cs typeface="Open Sans Light" charset="0"/>
              </a:rPr>
              <a:t>quality scans</a:t>
            </a:r>
            <a:endParaRPr lang="en-US" sz="1800" b="1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684772" y="500475"/>
            <a:ext cx="1443544" cy="366587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 smtClean="0">
                <a:latin typeface="Open Sans Light" charset="0"/>
                <a:ea typeface="Open Sans Light" charset="0"/>
                <a:cs typeface="Open Sans Light" charset="0"/>
              </a:rPr>
              <a:t>API galleries</a:t>
            </a:r>
            <a:endParaRPr lang="en-US" sz="1800" b="1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67" name="Straight Connector 66"/>
          <p:cNvCxnSpPr>
            <a:stCxn id="66" idx="3"/>
            <a:endCxn id="89" idx="1"/>
          </p:cNvCxnSpPr>
          <p:nvPr/>
        </p:nvCxnSpPr>
        <p:spPr>
          <a:xfrm>
            <a:off x="5128316" y="683769"/>
            <a:ext cx="326894" cy="838"/>
          </a:xfrm>
          <a:prstGeom prst="line">
            <a:avLst/>
          </a:prstGeom>
          <a:ln w="25400">
            <a:solidFill>
              <a:srgbClr val="89BF4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7414568" y="533221"/>
            <a:ext cx="1295670" cy="366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 smtClean="0">
                <a:solidFill>
                  <a:schemeClr val="accent2"/>
                </a:solidFill>
                <a:latin typeface="Open Sans Light" charset="0"/>
                <a:ea typeface="Open Sans Light" charset="0"/>
                <a:cs typeface="Open Sans Light" charset="0"/>
              </a:rPr>
              <a:t>developers</a:t>
            </a:r>
            <a:endParaRPr lang="en-US" sz="1800" b="1" dirty="0">
              <a:solidFill>
                <a:schemeClr val="accent2"/>
              </a:solidFill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62" name="Straight Connector 61"/>
          <p:cNvCxnSpPr>
            <a:stCxn id="60" idx="3"/>
            <a:endCxn id="66" idx="1"/>
          </p:cNvCxnSpPr>
          <p:nvPr/>
        </p:nvCxnSpPr>
        <p:spPr>
          <a:xfrm>
            <a:off x="3404159" y="677891"/>
            <a:ext cx="280613" cy="5878"/>
          </a:xfrm>
          <a:prstGeom prst="line">
            <a:avLst/>
          </a:prstGeom>
          <a:ln w="25400">
            <a:solidFill>
              <a:srgbClr val="89BF4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14" idx="2"/>
            <a:endCxn id="54" idx="3"/>
          </p:cNvCxnSpPr>
          <p:nvPr/>
        </p:nvCxnSpPr>
        <p:spPr>
          <a:xfrm rot="5400000">
            <a:off x="7402055" y="1878317"/>
            <a:ext cx="214550" cy="2047810"/>
          </a:xfrm>
          <a:prstGeom prst="bentConnector2">
            <a:avLst/>
          </a:prstGeom>
          <a:ln w="25400">
            <a:solidFill>
              <a:schemeClr val="accent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104" idx="3"/>
            <a:endCxn id="47" idx="2"/>
          </p:cNvCxnSpPr>
          <p:nvPr/>
        </p:nvCxnSpPr>
        <p:spPr>
          <a:xfrm flipV="1">
            <a:off x="6750007" y="881095"/>
            <a:ext cx="324687" cy="333105"/>
          </a:xfrm>
          <a:prstGeom prst="line">
            <a:avLst/>
          </a:prstGeom>
          <a:ln w="25400">
            <a:solidFill>
              <a:schemeClr val="accent4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881929" y="1066511"/>
            <a:ext cx="1304194" cy="305743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b"/>
          <a:lstStyle/>
          <a:p>
            <a:pPr algn="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 smtClean="0">
                <a:latin typeface="Open Sans Light" charset="0"/>
                <a:ea typeface="Open Sans Light" charset="0"/>
                <a:cs typeface="Open Sans Light" charset="0"/>
              </a:rPr>
              <a:t>docs gen.</a:t>
            </a:r>
            <a:endParaRPr lang="en-US" sz="1800" b="1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71" name="Straight Connector 70"/>
          <p:cNvCxnSpPr>
            <a:endCxn id="94" idx="0"/>
          </p:cNvCxnSpPr>
          <p:nvPr/>
        </p:nvCxnSpPr>
        <p:spPr>
          <a:xfrm flipH="1">
            <a:off x="2792333" y="1353501"/>
            <a:ext cx="2322" cy="1193780"/>
          </a:xfrm>
          <a:prstGeom prst="line">
            <a:avLst/>
          </a:prstGeom>
          <a:ln w="25400">
            <a:solidFill>
              <a:srgbClr val="548D3D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7693017" y="3398275"/>
            <a:ext cx="1418831" cy="401915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r"/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  <a:t>Api-overview-v04.pptx.</a:t>
            </a:r>
          </a:p>
          <a:p>
            <a:pPr algn="r"/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  <a:t>Copyright 2016 Wilson Mar. </a:t>
            </a:r>
            <a:b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</a:br>
            <a:r>
              <a:rPr lang="en-US" sz="600" dirty="0" smtClean="0">
                <a:solidFill>
                  <a:schemeClr val="bg1">
                    <a:lumMod val="75000"/>
                  </a:schemeClr>
                </a:solidFill>
                <a:latin typeface="Open Sans Light"/>
                <a:cs typeface="Open Sans Light"/>
              </a:rPr>
              <a:t>All rights reserved.</a:t>
            </a:r>
            <a:endParaRPr lang="en-US" sz="600" dirty="0">
              <a:solidFill>
                <a:schemeClr val="bg1">
                  <a:lumMod val="75000"/>
                </a:schemeClr>
              </a:solidFill>
              <a:latin typeface="Open Sans Light"/>
              <a:cs typeface="Open Sans Light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794655" y="3127688"/>
            <a:ext cx="9541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548D3D"/>
                </a:solidFill>
                <a:latin typeface="Open Sans Light" charset="0"/>
                <a:ea typeface="Open Sans Light" charset="0"/>
                <a:cs typeface="Open Sans Light" charset="0"/>
              </a:rPr>
              <a:t>metadata</a:t>
            </a:r>
            <a:endParaRPr lang="en-US" dirty="0">
              <a:solidFill>
                <a:srgbClr val="548D3D"/>
              </a:solidFill>
            </a:endParaRPr>
          </a:p>
        </p:txBody>
      </p:sp>
      <p:cxnSp>
        <p:nvCxnSpPr>
          <p:cNvPr id="83" name="Straight Connector 82"/>
          <p:cNvCxnSpPr>
            <a:endCxn id="89" idx="2"/>
          </p:cNvCxnSpPr>
          <p:nvPr/>
        </p:nvCxnSpPr>
        <p:spPr>
          <a:xfrm flipH="1" flipV="1">
            <a:off x="5968973" y="867900"/>
            <a:ext cx="15252" cy="422848"/>
          </a:xfrm>
          <a:prstGeom prst="line">
            <a:avLst/>
          </a:prstGeom>
          <a:ln w="25400">
            <a:solidFill>
              <a:srgbClr val="548D3D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>
            <a:off x="5421137" y="1053551"/>
            <a:ext cx="1328870" cy="32129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 smtClean="0">
                <a:latin typeface="Open Sans Light" charset="0"/>
                <a:ea typeface="Open Sans Light" charset="0"/>
                <a:cs typeface="Open Sans Light" charset="0"/>
              </a:rPr>
              <a:t>description</a:t>
            </a:r>
            <a:endParaRPr lang="en-US" sz="1800" b="1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87" name="Straight Connector 86"/>
          <p:cNvCxnSpPr>
            <a:stCxn id="93" idx="3"/>
            <a:endCxn id="60" idx="1"/>
          </p:cNvCxnSpPr>
          <p:nvPr/>
        </p:nvCxnSpPr>
        <p:spPr>
          <a:xfrm>
            <a:off x="1626798" y="677891"/>
            <a:ext cx="232200" cy="0"/>
          </a:xfrm>
          <a:prstGeom prst="straightConnector1">
            <a:avLst/>
          </a:prstGeom>
          <a:ln w="25400">
            <a:solidFill>
              <a:schemeClr val="accent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919374" y="518719"/>
            <a:ext cx="707424" cy="31834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 smtClean="0">
                <a:latin typeface="Open Sans Light" charset="0"/>
                <a:ea typeface="Open Sans Light" charset="0"/>
                <a:cs typeface="Open Sans Light" charset="0"/>
              </a:rPr>
              <a:t>rules</a:t>
            </a:r>
            <a:endParaRPr lang="en-US" sz="1800" b="1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100" name="Straight Connector 99"/>
          <p:cNvCxnSpPr>
            <a:stCxn id="94" idx="3"/>
            <a:endCxn id="24" idx="1"/>
          </p:cNvCxnSpPr>
          <p:nvPr/>
        </p:nvCxnSpPr>
        <p:spPr>
          <a:xfrm flipV="1">
            <a:off x="3365660" y="1219383"/>
            <a:ext cx="516269" cy="1487070"/>
          </a:xfrm>
          <a:prstGeom prst="line">
            <a:avLst/>
          </a:prstGeom>
          <a:ln w="25400">
            <a:solidFill>
              <a:srgbClr val="548D3D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1552174" y="1106723"/>
            <a:ext cx="1583645" cy="366587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t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 smtClean="0">
                <a:latin typeface="Open Sans Light" charset="0"/>
                <a:ea typeface="Open Sans Light" charset="0"/>
                <a:cs typeface="Open Sans Light" charset="0"/>
              </a:rPr>
              <a:t>interface spec</a:t>
            </a:r>
            <a:endParaRPr lang="en-US" sz="1800" b="1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40" name="Straight Connector 39"/>
          <p:cNvCxnSpPr>
            <a:stCxn id="38" idx="0"/>
          </p:cNvCxnSpPr>
          <p:nvPr/>
        </p:nvCxnSpPr>
        <p:spPr>
          <a:xfrm flipV="1">
            <a:off x="2071037" y="1473310"/>
            <a:ext cx="0" cy="221639"/>
          </a:xfrm>
          <a:prstGeom prst="line">
            <a:avLst/>
          </a:prstGeom>
          <a:ln w="25400">
            <a:solidFill>
              <a:srgbClr val="548D3D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3135819" y="837063"/>
            <a:ext cx="548953" cy="269661"/>
          </a:xfrm>
          <a:prstGeom prst="line">
            <a:avLst/>
          </a:prstGeom>
          <a:ln w="25400">
            <a:solidFill>
              <a:srgbClr val="89BF4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86"/>
          <p:cNvCxnSpPr>
            <a:stCxn id="108" idx="3"/>
            <a:endCxn id="47" idx="1"/>
          </p:cNvCxnSpPr>
          <p:nvPr/>
        </p:nvCxnSpPr>
        <p:spPr>
          <a:xfrm>
            <a:off x="6712813" y="358261"/>
            <a:ext cx="420774" cy="372796"/>
          </a:xfrm>
          <a:prstGeom prst="straightConnector1">
            <a:avLst/>
          </a:prstGeom>
          <a:ln w="25400">
            <a:solidFill>
              <a:schemeClr val="accent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5455210" y="199089"/>
            <a:ext cx="1257603" cy="31834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81" tIns="34340" rIns="68681" bIns="34340" anchor="ctr"/>
          <a:lstStyle/>
          <a:p>
            <a:pPr algn="ctr" defTabSz="34340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 smtClean="0">
                <a:latin typeface="Open Sans Light" charset="0"/>
                <a:ea typeface="Open Sans Light" charset="0"/>
                <a:cs typeface="Open Sans Light" charset="0"/>
              </a:rPr>
              <a:t>discuss</a:t>
            </a:r>
            <a:endParaRPr lang="en-US" sz="1800" b="1" dirty="0">
              <a:latin typeface="Open Sans Light" charset="0"/>
              <a:ea typeface="Open Sans Light" charset="0"/>
              <a:cs typeface="Open Sans Light" charset="0"/>
            </a:endParaRPr>
          </a:p>
        </p:txBody>
      </p:sp>
      <p:cxnSp>
        <p:nvCxnSpPr>
          <p:cNvPr id="111" name="Straight Connector 86"/>
          <p:cNvCxnSpPr>
            <a:stCxn id="93" idx="0"/>
            <a:endCxn id="108" idx="1"/>
          </p:cNvCxnSpPr>
          <p:nvPr/>
        </p:nvCxnSpPr>
        <p:spPr>
          <a:xfrm rot="5400000" flipH="1" flipV="1">
            <a:off x="3283919" y="-1652572"/>
            <a:ext cx="160458" cy="4182124"/>
          </a:xfrm>
          <a:prstGeom prst="bentConnector2">
            <a:avLst/>
          </a:prstGeom>
          <a:ln w="25400">
            <a:solidFill>
              <a:schemeClr val="accent2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866767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4" grpId="0" animBg="1"/>
      <p:bldP spid="15" grpId="0" animBg="1"/>
      <p:bldP spid="38" grpId="0" animBg="1"/>
      <p:bldP spid="86" grpId="0" animBg="1"/>
      <p:bldP spid="89" grpId="0"/>
      <p:bldP spid="115" grpId="0" animBg="1"/>
      <p:bldP spid="28" grpId="0" animBg="1"/>
      <p:bldP spid="54" grpId="0" animBg="1"/>
      <p:bldP spid="58" grpId="0" animBg="1"/>
      <p:bldP spid="94" grpId="0" animBg="1"/>
      <p:bldP spid="47" grpId="0" animBg="1"/>
      <p:bldP spid="101" grpId="0" animBg="1"/>
      <p:bldP spid="82" grpId="0" animBg="1"/>
      <p:bldP spid="55" grpId="0" animBg="1"/>
      <p:bldP spid="60" grpId="0" animBg="1"/>
      <p:bldP spid="66" grpId="0" animBg="1"/>
      <p:bldP spid="68" grpId="0"/>
      <p:bldP spid="24" grpId="0" animBg="1"/>
      <p:bldP spid="26" grpId="0"/>
      <p:bldP spid="104" grpId="0" animBg="1"/>
      <p:bldP spid="93" grpId="0" animBg="1"/>
      <p:bldP spid="43" grpId="0" animBg="1"/>
      <p:bldP spid="10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0358236"/>
      </p:ext>
    </p:extLst>
  </p:cSld>
  <p:clrMapOvr>
    <a:masterClrMapping/>
  </p:clrMapOvr>
  <p:transition xmlns:p14="http://schemas.microsoft.com/office/powerpoint/2010/main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oncurCorporateTemplate2013_Helvetica_16x9">
  <a:themeElements>
    <a:clrScheme name="Concur 2013">
      <a:dk1>
        <a:srgbClr val="000000"/>
      </a:dk1>
      <a:lt1>
        <a:srgbClr val="FFFFFF"/>
      </a:lt1>
      <a:dk2>
        <a:srgbClr val="004A7D"/>
      </a:dk2>
      <a:lt2>
        <a:srgbClr val="CBCBC4"/>
      </a:lt2>
      <a:accent1>
        <a:srgbClr val="0078C9"/>
      </a:accent1>
      <a:accent2>
        <a:srgbClr val="00A9F2"/>
      </a:accent2>
      <a:accent3>
        <a:srgbClr val="89BF42"/>
      </a:accent3>
      <a:accent4>
        <a:srgbClr val="548D3D"/>
      </a:accent4>
      <a:accent5>
        <a:srgbClr val="D25533"/>
      </a:accent5>
      <a:accent6>
        <a:srgbClr val="F4A900"/>
      </a:accent6>
      <a:hlink>
        <a:srgbClr val="898D8D"/>
      </a:hlink>
      <a:folHlink>
        <a:srgbClr val="898D8D"/>
      </a:folHlink>
    </a:clrScheme>
    <a:fontScheme name="Custom 8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solidFill>
            <a:schemeClr val="bg1"/>
          </a:solidFill>
        </a:ln>
      </a:spPr>
      <a:bodyPr rtlCol="0" anchor="ctr"/>
      <a:lstStyle>
        <a:defPPr algn="ctr">
          <a:defRPr sz="2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ConcurCorporateTemplate2013_Helvetica_16x9" id="{A09BE1D0-94B0-44B7-9420-2ECF7BB955CC}" vid="{59E5CBDF-7240-4762-BDFB-AAFD424E1A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15956</TotalTime>
  <Words>53</Words>
  <Application>Microsoft Macintosh PowerPoint</Application>
  <PresentationFormat>On-screen Show (16:9)</PresentationFormat>
  <Paragraphs>29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ConcurCorporateTemplate2013_Helvetica_16x9</vt:lpstr>
      <vt:lpstr>PowerPoint Presentation</vt:lpstr>
      <vt:lpstr>PowerPoint Presentation</vt:lpstr>
    </vt:vector>
  </TitlesOfParts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Documents for this event</dc:title>
  <dc:creator>Wilson Mar</dc:creator>
  <cp:lastModifiedBy>.</cp:lastModifiedBy>
  <cp:revision>514</cp:revision>
  <cp:lastPrinted>2015-11-18T16:47:39Z</cp:lastPrinted>
  <dcterms:created xsi:type="dcterms:W3CDTF">2016-03-09T21:14:16Z</dcterms:created>
  <dcterms:modified xsi:type="dcterms:W3CDTF">2016-06-25T19:29:01Z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lephone number">
    <vt:lpwstr>3103207878</vt:lpwstr>
  </property>
  <property fmtid="{D5CDD505-2E9C-101B-9397-08002B2CF9AE}" pid="3" name="Language">
    <vt:lpwstr>en-us</vt:lpwstr>
  </property>
</Properties>
</file>