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60" d="100"/>
          <a:sy n="360" d="100"/>
        </p:scale>
        <p:origin x="5256" y="9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Let’s dive down into</a:t>
            </a:r>
            <a:r>
              <a:rPr lang="en-US" baseline="0" dirty="0" smtClean="0">
                <a:latin typeface="Calibri" charset="0"/>
              </a:rPr>
              <a:t> the individual services managed by the gateway.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Clients process individual orders and separately, calls for customer data.</a:t>
            </a:r>
          </a:p>
          <a:p>
            <a:pPr defTabSz="914400" eaLnBrk="1" hangingPunct="1">
              <a:spcBef>
                <a:spcPct val="0"/>
              </a:spcBef>
            </a:pPr>
            <a:endParaRPr lang="en-US" baseline="0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There is another style that processes a combination of fields.</a:t>
            </a: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We call that Assembly</a:t>
            </a:r>
            <a:r>
              <a:rPr lang="en-US" baseline="0" dirty="0" smtClean="0">
                <a:latin typeface="Calibri" charset="0"/>
              </a:rPr>
              <a:t> style.</a:t>
            </a: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892615" y="2741721"/>
            <a:ext cx="1968405" cy="183681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_includes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68135" y="460807"/>
            <a:ext cx="2656592" cy="594237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_site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Jekyll website</a:t>
            </a:r>
            <a:endParaRPr lang="en-US" sz="24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2615" y="513632"/>
            <a:ext cx="2124668" cy="13246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92615" y="4694931"/>
            <a:ext cx="1565723" cy="1708249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_posts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286897" y="812491"/>
            <a:ext cx="1019657" cy="4398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94692" y="855698"/>
            <a:ext cx="1935299" cy="44441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default.html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43176" y="3984469"/>
            <a:ext cx="1630507" cy="82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s-I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… </a:t>
            </a: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&lt;/body&gt;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47016" y="1458157"/>
            <a:ext cx="1517946" cy="29386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CDN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7" name="Can 66"/>
          <p:cNvSpPr/>
          <p:nvPr/>
        </p:nvSpPr>
        <p:spPr>
          <a:xfrm>
            <a:off x="7497638" y="3704520"/>
            <a:ext cx="1197229" cy="429405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484379" y="3715016"/>
            <a:ext cx="1197228" cy="47138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Open Sans Light"/>
                <a:cs typeface="Open Sans Light"/>
              </a:rPr>
              <a:t>algolia.js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099188" y="4069008"/>
            <a:ext cx="1414657" cy="37973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&lt;script links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050586" y="1247616"/>
            <a:ext cx="1623098" cy="111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&lt;head&gt;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1" name="Straight Connector 157"/>
          <p:cNvCxnSpPr>
            <a:stCxn id="67" idx="2"/>
            <a:endCxn id="81" idx="3"/>
          </p:cNvCxnSpPr>
          <p:nvPr/>
        </p:nvCxnSpPr>
        <p:spPr>
          <a:xfrm flipH="1">
            <a:off x="6513845" y="3919223"/>
            <a:ext cx="983793" cy="3396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57"/>
          <p:cNvCxnSpPr/>
          <p:nvPr/>
        </p:nvCxnSpPr>
        <p:spPr>
          <a:xfrm>
            <a:off x="6672814" y="1032418"/>
            <a:ext cx="50433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n 119"/>
          <p:cNvSpPr/>
          <p:nvPr/>
        </p:nvSpPr>
        <p:spPr>
          <a:xfrm>
            <a:off x="7494149" y="1842762"/>
            <a:ext cx="1148366" cy="429405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522070" y="1853258"/>
            <a:ext cx="1148366" cy="47138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css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275111" y="1974221"/>
            <a:ext cx="11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CSS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1046096" y="3095051"/>
            <a:ext cx="1651689" cy="3985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_head.html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121596" y="1568734"/>
            <a:ext cx="1392249" cy="38287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&lt;style links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3" name="Straight Connector 157"/>
          <p:cNvCxnSpPr>
            <a:stCxn id="131" idx="3"/>
            <a:endCxn id="86" idx="1"/>
          </p:cNvCxnSpPr>
          <p:nvPr/>
        </p:nvCxnSpPr>
        <p:spPr>
          <a:xfrm flipV="1">
            <a:off x="2697785" y="1805674"/>
            <a:ext cx="2352801" cy="148867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034749" y="4074947"/>
            <a:ext cx="1643337" cy="3869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_footer.html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8" name="Straight Connector 157"/>
          <p:cNvCxnSpPr>
            <a:stCxn id="160" idx="3"/>
            <a:endCxn id="66" idx="1"/>
          </p:cNvCxnSpPr>
          <p:nvPr/>
        </p:nvCxnSpPr>
        <p:spPr>
          <a:xfrm>
            <a:off x="2678086" y="4268428"/>
            <a:ext cx="2365090" cy="12835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57"/>
          <p:cNvCxnSpPr>
            <a:stCxn id="120" idx="2"/>
            <a:endCxn id="87" idx="3"/>
          </p:cNvCxnSpPr>
          <p:nvPr/>
        </p:nvCxnSpPr>
        <p:spPr>
          <a:xfrm flipH="1" flipV="1">
            <a:off x="6513845" y="1760173"/>
            <a:ext cx="980304" cy="2972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034749" y="5059700"/>
            <a:ext cx="1270768" cy="1236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some.md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566099" y="5413886"/>
            <a:ext cx="2373637" cy="8822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each post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137383" y="5413887"/>
            <a:ext cx="1021029" cy="313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--- yaml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137383" y="5835031"/>
            <a:ext cx="1021030" cy="313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html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5" name="Straight Connector 157"/>
          <p:cNvCxnSpPr>
            <a:stCxn id="72" idx="0"/>
          </p:cNvCxnSpPr>
          <p:nvPr/>
        </p:nvCxnSpPr>
        <p:spPr>
          <a:xfrm flipV="1">
            <a:off x="8105989" y="1252345"/>
            <a:ext cx="0" cy="2058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Picture 221" descr="Us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13" y="718842"/>
            <a:ext cx="627151" cy="627151"/>
          </a:xfrm>
          <a:prstGeom prst="rect">
            <a:avLst/>
          </a:prstGeom>
        </p:spPr>
      </p:pic>
      <p:cxnSp>
        <p:nvCxnSpPr>
          <p:cNvPr id="229" name="Straight Connector 157"/>
          <p:cNvCxnSpPr/>
          <p:nvPr/>
        </p:nvCxnSpPr>
        <p:spPr>
          <a:xfrm flipH="1">
            <a:off x="7099070" y="3018824"/>
            <a:ext cx="71065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ounded Rectangle 231"/>
          <p:cNvSpPr/>
          <p:nvPr/>
        </p:nvSpPr>
        <p:spPr>
          <a:xfrm>
            <a:off x="7522070" y="2518017"/>
            <a:ext cx="1148366" cy="72942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jpg, </a:t>
            </a:r>
            <a:r>
              <a:rPr lang="en-US" dirty="0" err="1" smtClean="0">
                <a:latin typeface="Open Sans Light"/>
                <a:cs typeface="Open Sans Light"/>
              </a:rPr>
              <a:t>png</a:t>
            </a:r>
            <a:r>
              <a:rPr lang="en-US" dirty="0" smtClean="0">
                <a:latin typeface="Open Sans Light"/>
                <a:cs typeface="Open Sans Light"/>
              </a:rPr>
              <a:t>,</a:t>
            </a:r>
          </a:p>
          <a:p>
            <a:pPr algn="ctr"/>
            <a:r>
              <a:rPr lang="en-US" dirty="0" smtClean="0">
                <a:latin typeface="Open Sans Light"/>
                <a:cs typeface="Open Sans Light"/>
              </a:rPr>
              <a:t>etc</a:t>
            </a:r>
            <a:r>
              <a:rPr lang="en-US" dirty="0" smtClean="0">
                <a:latin typeface="Open Sans Light"/>
                <a:cs typeface="Open Sans Light"/>
              </a:rPr>
              <a:t>.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017385" y="576771"/>
            <a:ext cx="1891295" cy="9301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gems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52049" y="2518018"/>
            <a:ext cx="1433828" cy="1229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&lt;form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83023" y="2611244"/>
            <a:ext cx="1156326" cy="8151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&lt;input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88158" y="2717453"/>
            <a:ext cx="931671" cy="36359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onclick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906127" y="2023537"/>
            <a:ext cx="925579" cy="3258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Gemfile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91" name="Straight Connector 157"/>
          <p:cNvCxnSpPr>
            <a:stCxn id="285" idx="0"/>
          </p:cNvCxnSpPr>
          <p:nvPr/>
        </p:nvCxnSpPr>
        <p:spPr>
          <a:xfrm flipV="1">
            <a:off x="1368917" y="1788505"/>
            <a:ext cx="13790" cy="23503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ounded Rectangle 296"/>
          <p:cNvSpPr/>
          <p:nvPr/>
        </p:nvSpPr>
        <p:spPr>
          <a:xfrm>
            <a:off x="2006764" y="1871950"/>
            <a:ext cx="1556864" cy="45833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Open Sans Light"/>
                <a:cs typeface="Open Sans Light"/>
              </a:rPr>
              <a:t>bundle build</a:t>
            </a:r>
            <a:endParaRPr lang="en-US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45488" y="3594649"/>
            <a:ext cx="1643337" cy="3933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_sidebar.html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9" name="Straight Connector 157"/>
          <p:cNvCxnSpPr>
            <a:stCxn id="64" idx="3"/>
            <a:endCxn id="49" idx="1"/>
          </p:cNvCxnSpPr>
          <p:nvPr/>
        </p:nvCxnSpPr>
        <p:spPr>
          <a:xfrm flipV="1">
            <a:off x="2688825" y="3132561"/>
            <a:ext cx="2463224" cy="6587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245899" y="5785196"/>
            <a:ext cx="1573897" cy="4135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default.html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94" name="Straight Connector 157"/>
          <p:cNvCxnSpPr>
            <a:stCxn id="193" idx="3"/>
            <a:endCxn id="84" idx="1"/>
          </p:cNvCxnSpPr>
          <p:nvPr/>
        </p:nvCxnSpPr>
        <p:spPr>
          <a:xfrm>
            <a:off x="2158413" y="5991994"/>
            <a:ext cx="308748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732308" y="642241"/>
            <a:ext cx="1099180" cy="7954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5" name="Straight Connector 157"/>
          <p:cNvCxnSpPr/>
          <p:nvPr/>
        </p:nvCxnSpPr>
        <p:spPr>
          <a:xfrm>
            <a:off x="2825466" y="4534917"/>
            <a:ext cx="2420433" cy="125027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7415529" y="3274852"/>
            <a:ext cx="1418831" cy="345044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website-dependencies-v01.pptx.</a:t>
            </a:r>
          </a:p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830085" y="749367"/>
            <a:ext cx="925579" cy="3258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plugins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08" name="Rectangle 107"/>
          <p:cNvSpPr/>
          <p:nvPr/>
        </p:nvSpPr>
        <p:spPr>
          <a:xfrm rot="16200000">
            <a:off x="877913" y="3016763"/>
            <a:ext cx="5942374" cy="83045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bundle exec Jekyll serve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58" name="Straight Connector 157"/>
          <p:cNvCxnSpPr>
            <a:stCxn id="192" idx="3"/>
          </p:cNvCxnSpPr>
          <p:nvPr/>
        </p:nvCxnSpPr>
        <p:spPr>
          <a:xfrm>
            <a:off x="2158412" y="5570850"/>
            <a:ext cx="148086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57"/>
          <p:cNvCxnSpPr>
            <a:stCxn id="56" idx="2"/>
          </p:cNvCxnSpPr>
          <p:nvPr/>
        </p:nvCxnSpPr>
        <p:spPr>
          <a:xfrm>
            <a:off x="1954949" y="1838237"/>
            <a:ext cx="1684328" cy="47057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5639" y="498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8265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53" grpId="0" animBg="1"/>
      <p:bldP spid="56" grpId="0" animBg="1"/>
      <p:bldP spid="57" grpId="0" animBg="1"/>
      <p:bldP spid="62" grpId="0" animBg="1"/>
      <p:bldP spid="66" grpId="0" animBg="1"/>
      <p:bldP spid="72" grpId="0" animBg="1"/>
      <p:bldP spid="67" grpId="0" animBg="1"/>
      <p:bldP spid="68" grpId="0"/>
      <p:bldP spid="81" grpId="0" animBg="1"/>
      <p:bldP spid="86" grpId="0" animBg="1"/>
      <p:bldP spid="120" grpId="0" animBg="1"/>
      <p:bldP spid="121" grpId="0"/>
      <p:bldP spid="104" grpId="0"/>
      <p:bldP spid="131" grpId="0" animBg="1"/>
      <p:bldP spid="87" grpId="0" animBg="1"/>
      <p:bldP spid="160" grpId="0" animBg="1"/>
      <p:bldP spid="172" grpId="0" animBg="1"/>
      <p:bldP spid="176" grpId="0" animBg="1"/>
      <p:bldP spid="192" grpId="0" animBg="1"/>
      <p:bldP spid="193" grpId="0" animBg="1"/>
      <p:bldP spid="232" grpId="0"/>
      <p:bldP spid="243" grpId="0" animBg="1"/>
      <p:bldP spid="49" grpId="0" animBg="1"/>
      <p:bldP spid="48" grpId="0" animBg="1"/>
      <p:bldP spid="52" grpId="0" animBg="1"/>
      <p:bldP spid="285" grpId="0" animBg="1"/>
      <p:bldP spid="297" grpId="0"/>
      <p:bldP spid="64" grpId="0" animBg="1"/>
      <p:bldP spid="84" grpId="0" animBg="1"/>
      <p:bldP spid="246" grpId="0" animBg="1"/>
      <p:bldP spid="241" grpId="0" animBg="1"/>
      <p:bldP spid="10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</TotalTime>
  <Words>121</Words>
  <Application>Microsoft Macintosh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256</cp:revision>
  <dcterms:created xsi:type="dcterms:W3CDTF">2016-05-21T17:47:57Z</dcterms:created>
  <dcterms:modified xsi:type="dcterms:W3CDTF">2016-06-25T09:25:22Z</dcterms:modified>
</cp:coreProperties>
</file>