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74" d="100"/>
          <a:sy n="174" d="100"/>
        </p:scale>
        <p:origin x="1552" y="29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5ABE0-9405-7B4D-B9EA-CE78F3455015}" type="datetimeFigureOut">
              <a:rPr lang="en-US" smtClean="0"/>
              <a:t>6/19/16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51B26-6A0E-3F4F-A555-359759E6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26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https://</a:t>
            </a:r>
            <a:r>
              <a:rPr lang="en-US" dirty="0" err="1" smtClean="0">
                <a:latin typeface="Calibri" charset="0"/>
              </a:rPr>
              <a:t>cloudonaut.io</a:t>
            </a:r>
            <a:r>
              <a:rPr lang="en-US" dirty="0" smtClean="0">
                <a:latin typeface="Calibri" charset="0"/>
              </a:rPr>
              <a:t>/create-a-serverless-restful-api-with-api-gateway-swagger-lambda-and-dynamodb/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7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1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0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0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3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8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8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4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C71F1-B3E0-DD4C-B030-8B42C148BEB6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ounded Rectangle 119"/>
          <p:cNvSpPr/>
          <p:nvPr/>
        </p:nvSpPr>
        <p:spPr>
          <a:xfrm>
            <a:off x="3108570" y="1646800"/>
            <a:ext cx="5060070" cy="3136879"/>
          </a:xfrm>
          <a:prstGeom prst="roundRect">
            <a:avLst>
              <a:gd name="adj" fmla="val 9818"/>
            </a:avLst>
          </a:prstGeom>
          <a:solidFill>
            <a:srgbClr val="DBDBDB"/>
          </a:solidFill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shell script</a:t>
            </a:r>
            <a:endParaRPr lang="en-US" sz="1400" i="1" dirty="0">
              <a:solidFill>
                <a:schemeClr val="bg1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-1615991" y="3976378"/>
            <a:ext cx="3926643" cy="44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A6A6A6"/>
                </a:solidFill>
                <a:latin typeface="Open Sans Light" charset="0"/>
                <a:ea typeface="Open Sans Light" charset="0"/>
                <a:cs typeface="Open Sans Light" charset="0"/>
              </a:rPr>
              <a:t>AWS Lambda</a:t>
            </a:r>
            <a:endParaRPr lang="en-US" sz="1200" dirty="0">
              <a:solidFill>
                <a:srgbClr val="A6A6A6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4521" y="4444529"/>
            <a:ext cx="745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Open Sans Light"/>
                <a:cs typeface="Open Sans Light"/>
              </a:rPr>
              <a:t>Lambda</a:t>
            </a:r>
          </a:p>
        </p:txBody>
      </p:sp>
      <p:sp>
        <p:nvSpPr>
          <p:cNvPr id="94" name="Rectangle 93"/>
          <p:cNvSpPr/>
          <p:nvPr/>
        </p:nvSpPr>
        <p:spPr>
          <a:xfrm>
            <a:off x="5800652" y="2688826"/>
            <a:ext cx="1140406" cy="528967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function gen.</a:t>
            </a:r>
          </a:p>
        </p:txBody>
      </p:sp>
      <p:sp>
        <p:nvSpPr>
          <p:cNvPr id="95" name="Can 94"/>
          <p:cNvSpPr/>
          <p:nvPr/>
        </p:nvSpPr>
        <p:spPr>
          <a:xfrm>
            <a:off x="4759659" y="2232509"/>
            <a:ext cx="734961" cy="500111"/>
          </a:xfrm>
          <a:prstGeom prst="can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400" dirty="0" smtClean="0">
                <a:latin typeface="Open Sans Light"/>
                <a:cs typeface="Open Sans Light"/>
              </a:rPr>
              <a:t>.yaml</a:t>
            </a:r>
            <a:endParaRPr lang="en-US" sz="1400" dirty="0">
              <a:latin typeface="Open Sans Light"/>
              <a:cs typeface="Open Sans Light"/>
            </a:endParaRPr>
          </a:p>
        </p:txBody>
      </p:sp>
      <p:sp>
        <p:nvSpPr>
          <p:cNvPr id="97" name="Can 96"/>
          <p:cNvSpPr/>
          <p:nvPr/>
        </p:nvSpPr>
        <p:spPr>
          <a:xfrm>
            <a:off x="3474392" y="2111169"/>
            <a:ext cx="912268" cy="745903"/>
          </a:xfrm>
          <a:prstGeom prst="can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400" dirty="0" smtClean="0">
                <a:latin typeface="Open Sans Light"/>
                <a:cs typeface="Open Sans Light"/>
              </a:rPr>
              <a:t>Swagger Hub.com</a:t>
            </a:r>
            <a:endParaRPr lang="en-US" sz="1400" dirty="0">
              <a:latin typeface="Open Sans Light"/>
              <a:cs typeface="Open Sans Light"/>
            </a:endParaRPr>
          </a:p>
        </p:txBody>
      </p:sp>
      <p:cxnSp>
        <p:nvCxnSpPr>
          <p:cNvPr id="98" name="Straight Connector 157"/>
          <p:cNvCxnSpPr>
            <a:stCxn id="97" idx="4"/>
            <a:endCxn id="95" idx="2"/>
          </p:cNvCxnSpPr>
          <p:nvPr/>
        </p:nvCxnSpPr>
        <p:spPr>
          <a:xfrm flipV="1">
            <a:off x="4386660" y="2482565"/>
            <a:ext cx="372999" cy="1556"/>
          </a:xfrm>
          <a:prstGeom prst="straightConnector1">
            <a:avLst/>
          </a:prstGeom>
          <a:ln w="25400">
            <a:solidFill>
              <a:schemeClr val="accent3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157"/>
          <p:cNvCxnSpPr>
            <a:endCxn id="177" idx="3"/>
          </p:cNvCxnSpPr>
          <p:nvPr/>
        </p:nvCxnSpPr>
        <p:spPr>
          <a:xfrm rot="10800000" flipV="1">
            <a:off x="4680006" y="2523762"/>
            <a:ext cx="3269262" cy="887304"/>
          </a:xfrm>
          <a:prstGeom prst="bentConnector3">
            <a:avLst>
              <a:gd name="adj1" fmla="val 276"/>
            </a:avLst>
          </a:prstGeom>
          <a:ln w="25400">
            <a:solidFill>
              <a:schemeClr val="accent3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57"/>
          <p:cNvCxnSpPr>
            <a:stCxn id="95" idx="4"/>
            <a:endCxn id="94" idx="1"/>
          </p:cNvCxnSpPr>
          <p:nvPr/>
        </p:nvCxnSpPr>
        <p:spPr>
          <a:xfrm>
            <a:off x="5494620" y="2482565"/>
            <a:ext cx="306032" cy="470745"/>
          </a:xfrm>
          <a:prstGeom prst="straightConnector1">
            <a:avLst/>
          </a:prstGeom>
          <a:ln w="25400">
            <a:solidFill>
              <a:schemeClr val="accent3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an 112"/>
          <p:cNvSpPr/>
          <p:nvPr/>
        </p:nvSpPr>
        <p:spPr>
          <a:xfrm>
            <a:off x="5953932" y="1808703"/>
            <a:ext cx="834268" cy="639624"/>
          </a:xfrm>
          <a:prstGeom prst="can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400" dirty="0" smtClean="0">
                <a:latin typeface="Open Sans Light"/>
                <a:cs typeface="Open Sans Light"/>
              </a:rPr>
              <a:t>gen.</a:t>
            </a:r>
            <a:br>
              <a:rPr lang="en-US" sz="1400" dirty="0" smtClean="0">
                <a:latin typeface="Open Sans Light"/>
                <a:cs typeface="Open Sans Light"/>
              </a:rPr>
            </a:br>
            <a:r>
              <a:rPr lang="en-US" sz="1400" dirty="0" smtClean="0">
                <a:latin typeface="Open Sans Light"/>
                <a:cs typeface="Open Sans Light"/>
              </a:rPr>
              <a:t>options</a:t>
            </a:r>
            <a:endParaRPr lang="en-US" sz="1400" dirty="0">
              <a:latin typeface="Open Sans Light"/>
              <a:cs typeface="Open Sans Light"/>
            </a:endParaRPr>
          </a:p>
        </p:txBody>
      </p:sp>
      <p:cxnSp>
        <p:nvCxnSpPr>
          <p:cNvPr id="114" name="Straight Connector 157"/>
          <p:cNvCxnSpPr>
            <a:stCxn id="113" idx="3"/>
            <a:endCxn id="94" idx="0"/>
          </p:cNvCxnSpPr>
          <p:nvPr/>
        </p:nvCxnSpPr>
        <p:spPr>
          <a:xfrm flipH="1">
            <a:off x="6370855" y="2448327"/>
            <a:ext cx="211" cy="240499"/>
          </a:xfrm>
          <a:prstGeom prst="straightConnector1">
            <a:avLst/>
          </a:prstGeom>
          <a:ln w="25400">
            <a:solidFill>
              <a:schemeClr val="accent3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06869" y="5952540"/>
            <a:ext cx="761962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smtClean="0"/>
              <a:t>instance with </a:t>
            </a:r>
            <a:r>
              <a:rPr lang="en-US" sz="1200" dirty="0" err="1" smtClean="0"/>
              <a:t>CloudWatch</a:t>
            </a:r>
            <a:endParaRPr lang="en-US" sz="1200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7" y="5271657"/>
            <a:ext cx="544782" cy="575047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505" y="5271657"/>
            <a:ext cx="543467" cy="601994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7916863" y="595254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smtClean="0"/>
              <a:t>Amazon</a:t>
            </a:r>
            <a:br>
              <a:rPr lang="en-US" sz="1200" dirty="0" smtClean="0"/>
            </a:br>
            <a:r>
              <a:rPr lang="en-US" sz="1200" dirty="0" err="1" smtClean="0"/>
              <a:t>DynamoDB</a:t>
            </a:r>
            <a:endParaRPr lang="en-US" sz="1200" dirty="0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913" y="2436396"/>
            <a:ext cx="514094" cy="635058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1766040" y="3104822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 smtClean="0">
                <a:latin typeface="Open Sans Light"/>
                <a:cs typeface="Open Sans Light"/>
              </a:rPr>
              <a:t>AWS</a:t>
            </a:r>
            <a:br>
              <a:rPr lang="en-US" sz="1000" dirty="0" smtClean="0">
                <a:latin typeface="Open Sans Light"/>
                <a:cs typeface="Open Sans Light"/>
              </a:rPr>
            </a:br>
            <a:r>
              <a:rPr lang="en-US" sz="1000" dirty="0" smtClean="0">
                <a:latin typeface="Open Sans Light"/>
                <a:cs typeface="Open Sans Light"/>
              </a:rPr>
              <a:t>CloudFormation</a:t>
            </a:r>
            <a:endParaRPr lang="en-US" sz="1000" dirty="0">
              <a:latin typeface="Open Sans Light"/>
              <a:cs typeface="Open Sans Light"/>
            </a:endParaRP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591" y="5313538"/>
            <a:ext cx="543292" cy="651951"/>
          </a:xfrm>
          <a:prstGeom prst="rect">
            <a:avLst/>
          </a:prstGeom>
        </p:spPr>
      </p:pic>
      <p:sp>
        <p:nvSpPr>
          <p:cNvPr id="140" name="TextBox 139"/>
          <p:cNvSpPr txBox="1"/>
          <p:nvPr/>
        </p:nvSpPr>
        <p:spPr>
          <a:xfrm>
            <a:off x="5176580" y="5991404"/>
            <a:ext cx="109728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spc="-50" dirty="0" smtClean="0"/>
              <a:t>Machine </a:t>
            </a:r>
            <a:br>
              <a:rPr lang="en-US" sz="1200" spc="-50" dirty="0" smtClean="0"/>
            </a:br>
            <a:r>
              <a:rPr lang="en-US" sz="1200" spc="-50" dirty="0" smtClean="0"/>
              <a:t>Learning</a:t>
            </a:r>
            <a:endParaRPr lang="en-US" sz="1200" spc="-50" dirty="0"/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14" y="5314129"/>
            <a:ext cx="548640" cy="658368"/>
          </a:xfrm>
          <a:prstGeom prst="rect">
            <a:avLst/>
          </a:prstGeom>
        </p:spPr>
      </p:pic>
      <p:sp>
        <p:nvSpPr>
          <p:cNvPr id="143" name="TextBox 142"/>
          <p:cNvSpPr txBox="1"/>
          <p:nvPr/>
        </p:nvSpPr>
        <p:spPr>
          <a:xfrm>
            <a:off x="4283915" y="5991404"/>
            <a:ext cx="109728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smtClean="0"/>
              <a:t>AWS </a:t>
            </a:r>
            <a:r>
              <a:rPr lang="en-US" sz="1200" dirty="0" err="1" smtClean="0"/>
              <a:t>IoT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144" name="Picture 143" descr="Mobile-Clien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49" y="2801029"/>
            <a:ext cx="731520" cy="731520"/>
          </a:xfrm>
          <a:prstGeom prst="rect">
            <a:avLst/>
          </a:prstGeom>
        </p:spPr>
      </p:pic>
      <p:sp>
        <p:nvSpPr>
          <p:cNvPr id="145" name="TextBox 144"/>
          <p:cNvSpPr txBox="1"/>
          <p:nvPr/>
        </p:nvSpPr>
        <p:spPr>
          <a:xfrm>
            <a:off x="521913" y="3491911"/>
            <a:ext cx="1078992" cy="155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 smtClean="0">
                <a:latin typeface="Open Sans Light"/>
                <a:cs typeface="Open Sans Light"/>
              </a:rPr>
              <a:t>mobile client</a:t>
            </a:r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184598" y="5955344"/>
            <a:ext cx="109728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smtClean="0"/>
              <a:t>SNS</a:t>
            </a:r>
            <a:endParaRPr 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197753" y="5991404"/>
            <a:ext cx="109728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err="1" smtClean="0"/>
              <a:t>Cognito</a:t>
            </a:r>
            <a:endParaRPr lang="en-US" sz="1200" dirty="0"/>
          </a:p>
        </p:txBody>
      </p:sp>
      <p:cxnSp>
        <p:nvCxnSpPr>
          <p:cNvPr id="148" name="Straight Connector 157"/>
          <p:cNvCxnSpPr/>
          <p:nvPr/>
        </p:nvCxnSpPr>
        <p:spPr>
          <a:xfrm>
            <a:off x="2717067" y="6138224"/>
            <a:ext cx="0" cy="240499"/>
          </a:xfrm>
          <a:prstGeom prst="straightConnector1">
            <a:avLst/>
          </a:prstGeom>
          <a:ln w="25400">
            <a:solidFill>
              <a:schemeClr val="accent3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179265" y="6343126"/>
            <a:ext cx="109728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smtClean="0"/>
              <a:t>topics</a:t>
            </a:r>
            <a:endParaRPr lang="en-US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1366199" y="5966960"/>
            <a:ext cx="109728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err="1" smtClean="0"/>
              <a:t>CloudTrail</a:t>
            </a:r>
            <a:endParaRPr lang="en-US" sz="1200" dirty="0"/>
          </a:p>
        </p:txBody>
      </p:sp>
      <p:cxnSp>
        <p:nvCxnSpPr>
          <p:cNvPr id="151" name="Straight Connector 157"/>
          <p:cNvCxnSpPr/>
          <p:nvPr/>
        </p:nvCxnSpPr>
        <p:spPr>
          <a:xfrm>
            <a:off x="1914161" y="6149840"/>
            <a:ext cx="0" cy="240499"/>
          </a:xfrm>
          <a:prstGeom prst="straightConnector1">
            <a:avLst/>
          </a:prstGeom>
          <a:ln w="25400">
            <a:solidFill>
              <a:schemeClr val="accent3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1366199" y="6349498"/>
            <a:ext cx="109728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smtClean="0"/>
              <a:t>logs</a:t>
            </a:r>
            <a:endParaRPr lang="en-US" sz="1200" dirty="0"/>
          </a:p>
        </p:txBody>
      </p:sp>
      <p:cxnSp>
        <p:nvCxnSpPr>
          <p:cNvPr id="158" name="Straight Connector 157"/>
          <p:cNvCxnSpPr>
            <a:stCxn id="69" idx="3"/>
            <a:endCxn id="126" idx="0"/>
          </p:cNvCxnSpPr>
          <p:nvPr/>
        </p:nvCxnSpPr>
        <p:spPr>
          <a:xfrm flipH="1">
            <a:off x="1095658" y="4150214"/>
            <a:ext cx="3389775" cy="1121443"/>
          </a:xfrm>
          <a:prstGeom prst="straightConnector1">
            <a:avLst/>
          </a:prstGeom>
          <a:ln w="25400">
            <a:solidFill>
              <a:schemeClr val="accent3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an 160"/>
          <p:cNvSpPr/>
          <p:nvPr/>
        </p:nvSpPr>
        <p:spPr>
          <a:xfrm>
            <a:off x="1671160" y="4659752"/>
            <a:ext cx="572839" cy="376321"/>
          </a:xfrm>
          <a:prstGeom prst="can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400" dirty="0" smtClean="0">
                <a:latin typeface="Open Sans Light"/>
                <a:cs typeface="Open Sans Light"/>
              </a:rPr>
              <a:t>logs</a:t>
            </a:r>
            <a:endParaRPr lang="en-US" sz="1400" dirty="0">
              <a:latin typeface="Open Sans Light"/>
              <a:cs typeface="Open Sans Light"/>
            </a:endParaRPr>
          </a:p>
        </p:txBody>
      </p:sp>
      <p:sp>
        <p:nvSpPr>
          <p:cNvPr id="162" name="Can 161"/>
          <p:cNvSpPr/>
          <p:nvPr/>
        </p:nvSpPr>
        <p:spPr>
          <a:xfrm>
            <a:off x="7145050" y="1949744"/>
            <a:ext cx="947455" cy="482578"/>
          </a:xfrm>
          <a:prstGeom prst="can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400" dirty="0" smtClean="0">
                <a:latin typeface="Open Sans Light"/>
                <a:cs typeface="Open Sans Light"/>
              </a:rPr>
              <a:t>GitHub</a:t>
            </a:r>
            <a:endParaRPr lang="en-US" sz="1400" dirty="0">
              <a:latin typeface="Open Sans Light"/>
              <a:cs typeface="Open Sans Light"/>
            </a:endParaRPr>
          </a:p>
        </p:txBody>
      </p:sp>
      <p:cxnSp>
        <p:nvCxnSpPr>
          <p:cNvPr id="170" name="Straight Connector 157"/>
          <p:cNvCxnSpPr>
            <a:stCxn id="127" idx="0"/>
            <a:endCxn id="2" idx="2"/>
          </p:cNvCxnSpPr>
          <p:nvPr/>
        </p:nvCxnSpPr>
        <p:spPr>
          <a:xfrm rot="16200000" flipV="1">
            <a:off x="6000752" y="2908169"/>
            <a:ext cx="550129" cy="417684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7183713" y="5991404"/>
            <a:ext cx="708371" cy="15843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smtClean="0"/>
              <a:t>Kinesis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3729750" y="3217793"/>
            <a:ext cx="950256" cy="38654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upload</a:t>
            </a:r>
          </a:p>
        </p:txBody>
      </p:sp>
      <p:cxnSp>
        <p:nvCxnSpPr>
          <p:cNvPr id="178" name="Straight Connector 157"/>
          <p:cNvCxnSpPr>
            <a:stCxn id="177" idx="2"/>
            <a:endCxn id="69" idx="0"/>
          </p:cNvCxnSpPr>
          <p:nvPr/>
        </p:nvCxnSpPr>
        <p:spPr>
          <a:xfrm>
            <a:off x="4204878" y="3604339"/>
            <a:ext cx="8165" cy="219006"/>
          </a:xfrm>
          <a:prstGeom prst="straightConnector1">
            <a:avLst/>
          </a:prstGeom>
          <a:ln w="25400">
            <a:solidFill>
              <a:schemeClr val="accent3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57"/>
          <p:cNvCxnSpPr/>
          <p:nvPr/>
        </p:nvCxnSpPr>
        <p:spPr>
          <a:xfrm flipV="1">
            <a:off x="6941057" y="2448327"/>
            <a:ext cx="322944" cy="252827"/>
          </a:xfrm>
          <a:prstGeom prst="straightConnector1">
            <a:avLst/>
          </a:prstGeom>
          <a:ln w="25400">
            <a:solidFill>
              <a:schemeClr val="accent3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1844896" y="4134118"/>
            <a:ext cx="1055950" cy="310411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AWS CLI</a:t>
            </a:r>
          </a:p>
        </p:txBody>
      </p:sp>
      <p:cxnSp>
        <p:nvCxnSpPr>
          <p:cNvPr id="207" name="Straight Connector 157"/>
          <p:cNvCxnSpPr>
            <a:stCxn id="206" idx="3"/>
            <a:endCxn id="69" idx="1"/>
          </p:cNvCxnSpPr>
          <p:nvPr/>
        </p:nvCxnSpPr>
        <p:spPr>
          <a:xfrm flipV="1">
            <a:off x="2900846" y="4150214"/>
            <a:ext cx="1039806" cy="139110"/>
          </a:xfrm>
          <a:prstGeom prst="straightConnector1">
            <a:avLst/>
          </a:prstGeom>
          <a:ln w="25400">
            <a:solidFill>
              <a:schemeClr val="accent3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652" y="3823345"/>
            <a:ext cx="544781" cy="653738"/>
          </a:xfrm>
          <a:prstGeom prst="rect">
            <a:avLst/>
          </a:prstGeom>
        </p:spPr>
      </p:pic>
      <p:sp>
        <p:nvSpPr>
          <p:cNvPr id="212" name="Rectangle 211"/>
          <p:cNvSpPr/>
          <p:nvPr/>
        </p:nvSpPr>
        <p:spPr>
          <a:xfrm>
            <a:off x="1844896" y="3747572"/>
            <a:ext cx="1055950" cy="30318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AWS SDK</a:t>
            </a:r>
          </a:p>
        </p:txBody>
      </p:sp>
      <p:cxnSp>
        <p:nvCxnSpPr>
          <p:cNvPr id="213" name="Straight Connector 157"/>
          <p:cNvCxnSpPr>
            <a:stCxn id="212" idx="3"/>
            <a:endCxn id="69" idx="1"/>
          </p:cNvCxnSpPr>
          <p:nvPr/>
        </p:nvCxnSpPr>
        <p:spPr>
          <a:xfrm>
            <a:off x="2900846" y="3899163"/>
            <a:ext cx="1039806" cy="251051"/>
          </a:xfrm>
          <a:prstGeom prst="straightConnector1">
            <a:avLst/>
          </a:prstGeom>
          <a:ln w="25400">
            <a:solidFill>
              <a:schemeClr val="accent3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157"/>
          <p:cNvCxnSpPr>
            <a:endCxn id="212" idx="0"/>
          </p:cNvCxnSpPr>
          <p:nvPr/>
        </p:nvCxnSpPr>
        <p:spPr>
          <a:xfrm>
            <a:off x="2372871" y="3466862"/>
            <a:ext cx="0" cy="280710"/>
          </a:xfrm>
          <a:prstGeom prst="straightConnector1">
            <a:avLst/>
          </a:prstGeom>
          <a:ln w="25400">
            <a:solidFill>
              <a:schemeClr val="accent3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3" name="Picture 2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318" y="3604339"/>
            <a:ext cx="521367" cy="625641"/>
          </a:xfrm>
          <a:prstGeom prst="rect">
            <a:avLst/>
          </a:prstGeom>
        </p:spPr>
      </p:pic>
      <p:sp>
        <p:nvSpPr>
          <p:cNvPr id="224" name="TextBox 223"/>
          <p:cNvSpPr txBox="1"/>
          <p:nvPr/>
        </p:nvSpPr>
        <p:spPr>
          <a:xfrm>
            <a:off x="5069132" y="424957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 smtClean="0"/>
              <a:t>Amazon</a:t>
            </a:r>
            <a:br>
              <a:rPr lang="en-US" sz="1000" dirty="0" smtClean="0"/>
            </a:br>
            <a:r>
              <a:rPr lang="en-US" sz="1000" dirty="0" smtClean="0"/>
              <a:t>S3</a:t>
            </a:r>
            <a:endParaRPr lang="en-US" dirty="0"/>
          </a:p>
        </p:txBody>
      </p:sp>
      <p:cxnSp>
        <p:nvCxnSpPr>
          <p:cNvPr id="225" name="Straight Connector 157"/>
          <p:cNvCxnSpPr/>
          <p:nvPr/>
        </p:nvCxnSpPr>
        <p:spPr>
          <a:xfrm flipH="1">
            <a:off x="4568337" y="3940845"/>
            <a:ext cx="586927" cy="4850"/>
          </a:xfrm>
          <a:prstGeom prst="straightConnector1">
            <a:avLst/>
          </a:prstGeom>
          <a:ln w="25400">
            <a:solidFill>
              <a:schemeClr val="accent3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3175851" y="3945695"/>
            <a:ext cx="733268" cy="4140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400" dirty="0" smtClean="0">
                <a:latin typeface="Open Sans Light"/>
                <a:cs typeface="Open Sans Light"/>
              </a:rPr>
              <a:t>API End Point</a:t>
            </a:r>
            <a:endParaRPr lang="en-US" sz="1400" dirty="0">
              <a:latin typeface="Open Sans Light"/>
              <a:cs typeface="Open Sans Light"/>
            </a:endParaRPr>
          </a:p>
        </p:txBody>
      </p:sp>
      <p:sp>
        <p:nvSpPr>
          <p:cNvPr id="99" name="Can 98"/>
          <p:cNvSpPr/>
          <p:nvPr/>
        </p:nvSpPr>
        <p:spPr>
          <a:xfrm>
            <a:off x="7079226" y="2955339"/>
            <a:ext cx="734961" cy="745903"/>
          </a:xfrm>
          <a:prstGeom prst="can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400" dirty="0" smtClean="0">
                <a:latin typeface="Open Sans Light"/>
                <a:cs typeface="Open Sans Light"/>
              </a:rPr>
              <a:t>code</a:t>
            </a:r>
            <a:br>
              <a:rPr lang="en-US" sz="1400" dirty="0" smtClean="0">
                <a:latin typeface="Open Sans Light"/>
                <a:cs typeface="Open Sans Light"/>
              </a:rPr>
            </a:br>
            <a:r>
              <a:rPr lang="en-US" sz="1400" dirty="0" smtClean="0">
                <a:latin typeface="Open Sans Light"/>
                <a:cs typeface="Open Sans Light"/>
              </a:rPr>
              <a:t>in zip</a:t>
            </a:r>
            <a:endParaRPr lang="en-US" sz="1400" dirty="0">
              <a:latin typeface="Open Sans Light"/>
              <a:cs typeface="Open Sans Light"/>
            </a:endParaRPr>
          </a:p>
        </p:txBody>
      </p:sp>
      <p:cxnSp>
        <p:nvCxnSpPr>
          <p:cNvPr id="234" name="Straight Connector 157"/>
          <p:cNvCxnSpPr>
            <a:stCxn id="161" idx="3"/>
            <a:endCxn id="246" idx="0"/>
          </p:cNvCxnSpPr>
          <p:nvPr/>
        </p:nvCxnSpPr>
        <p:spPr>
          <a:xfrm flipH="1">
            <a:off x="1939818" y="5036073"/>
            <a:ext cx="17762" cy="286107"/>
          </a:xfrm>
          <a:prstGeom prst="straightConnector1">
            <a:avLst/>
          </a:prstGeom>
          <a:ln w="25400">
            <a:solidFill>
              <a:schemeClr val="accent3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157"/>
          <p:cNvCxnSpPr/>
          <p:nvPr/>
        </p:nvCxnSpPr>
        <p:spPr>
          <a:xfrm flipH="1">
            <a:off x="2812073" y="4424002"/>
            <a:ext cx="1039806" cy="785551"/>
          </a:xfrm>
          <a:prstGeom prst="straightConnector1">
            <a:avLst/>
          </a:prstGeom>
          <a:ln w="25400">
            <a:solidFill>
              <a:schemeClr val="accent3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2" name="Picture 24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07" y="5271657"/>
            <a:ext cx="521367" cy="521367"/>
          </a:xfrm>
          <a:prstGeom prst="rect">
            <a:avLst/>
          </a:prstGeom>
        </p:spPr>
      </p:pic>
      <p:pic>
        <p:nvPicPr>
          <p:cNvPr id="246" name="Picture 24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60" y="5322180"/>
            <a:ext cx="537316" cy="644780"/>
          </a:xfrm>
          <a:prstGeom prst="rect">
            <a:avLst/>
          </a:prstGeom>
        </p:spPr>
      </p:pic>
      <p:sp>
        <p:nvSpPr>
          <p:cNvPr id="248" name="TextBox 247"/>
          <p:cNvSpPr txBox="1"/>
          <p:nvPr/>
        </p:nvSpPr>
        <p:spPr>
          <a:xfrm>
            <a:off x="475931" y="2280764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 smtClean="0">
                <a:latin typeface="Open Sans Light"/>
                <a:cs typeface="Open Sans Light"/>
              </a:rPr>
              <a:t>Amazon IAM</a:t>
            </a:r>
            <a:endParaRPr lang="en-US" sz="1000" dirty="0">
              <a:latin typeface="Open Sans Light"/>
              <a:cs typeface="Open Sans Light"/>
            </a:endParaRPr>
          </a:p>
        </p:txBody>
      </p:sp>
      <p:pic>
        <p:nvPicPr>
          <p:cNvPr id="249" name="Picture 24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49" y="1598625"/>
            <a:ext cx="335702" cy="636066"/>
          </a:xfrm>
          <a:prstGeom prst="rect">
            <a:avLst/>
          </a:prstGeom>
        </p:spPr>
      </p:pic>
      <p:sp>
        <p:nvSpPr>
          <p:cNvPr id="250" name="TextBox 249"/>
          <p:cNvSpPr txBox="1"/>
          <p:nvPr/>
        </p:nvSpPr>
        <p:spPr>
          <a:xfrm>
            <a:off x="7366413" y="2623197"/>
            <a:ext cx="1036313" cy="4140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400" dirty="0" smtClean="0">
                <a:latin typeface="Open Sans Light"/>
                <a:cs typeface="Open Sans Light"/>
              </a:rPr>
              <a:t>Webhook</a:t>
            </a:r>
            <a:endParaRPr lang="en-US" sz="1400" dirty="0">
              <a:latin typeface="Open Sans Light"/>
              <a:cs typeface="Open Sans Light"/>
            </a:endParaRPr>
          </a:p>
        </p:txBody>
      </p:sp>
      <p:pic>
        <p:nvPicPr>
          <p:cNvPr id="251" name="Picture 25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782" y="5288230"/>
            <a:ext cx="542268" cy="632647"/>
          </a:xfrm>
          <a:prstGeom prst="rect">
            <a:avLst/>
          </a:prstGeom>
        </p:spPr>
      </p:pic>
      <p:sp>
        <p:nvSpPr>
          <p:cNvPr id="252" name="TextBox 251"/>
          <p:cNvSpPr txBox="1"/>
          <p:nvPr/>
        </p:nvSpPr>
        <p:spPr>
          <a:xfrm>
            <a:off x="3109276" y="5938740"/>
            <a:ext cx="894752" cy="34024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Amazon</a:t>
            </a:r>
          </a:p>
          <a:p>
            <a:pPr algn="ctr"/>
            <a:r>
              <a:rPr lang="en-US" sz="1000" b="1" dirty="0" smtClean="0"/>
              <a:t>SES</a:t>
            </a:r>
            <a:endParaRPr lang="en-US" b="1" dirty="0"/>
          </a:p>
        </p:txBody>
      </p:sp>
      <p:cxnSp>
        <p:nvCxnSpPr>
          <p:cNvPr id="253" name="Straight Connector 157"/>
          <p:cNvCxnSpPr>
            <a:stCxn id="251" idx="0"/>
          </p:cNvCxnSpPr>
          <p:nvPr/>
        </p:nvCxnSpPr>
        <p:spPr>
          <a:xfrm flipV="1">
            <a:off x="3567916" y="4721527"/>
            <a:ext cx="283963" cy="566703"/>
          </a:xfrm>
          <a:prstGeom prst="straightConnector1">
            <a:avLst/>
          </a:prstGeom>
          <a:ln w="25400">
            <a:solidFill>
              <a:schemeClr val="accent3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3218372" y="6278986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Open Sans Light"/>
                <a:cs typeface="Open Sans Light"/>
              </a:rPr>
              <a:t>emails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5052063" y="6302490"/>
            <a:ext cx="1454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Open Sans Light"/>
                <a:cs typeface="Open Sans Light"/>
              </a:rPr>
              <a:t>recommendations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7182834" y="6363386"/>
            <a:ext cx="708371" cy="15843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smtClean="0"/>
              <a:t>Streams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2338878" y="1646799"/>
            <a:ext cx="694803" cy="534335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entry form</a:t>
            </a:r>
          </a:p>
        </p:txBody>
      </p:sp>
      <p:cxnSp>
        <p:nvCxnSpPr>
          <p:cNvPr id="68" name="Straight Connector 157"/>
          <p:cNvCxnSpPr>
            <a:stCxn id="67" idx="2"/>
            <a:endCxn id="97" idx="2"/>
          </p:cNvCxnSpPr>
          <p:nvPr/>
        </p:nvCxnSpPr>
        <p:spPr>
          <a:xfrm>
            <a:off x="2686280" y="2181134"/>
            <a:ext cx="788112" cy="302987"/>
          </a:xfrm>
          <a:prstGeom prst="straightConnector1">
            <a:avLst/>
          </a:prstGeom>
          <a:ln w="25400">
            <a:solidFill>
              <a:schemeClr val="accent3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462591" y="947191"/>
            <a:ext cx="586432" cy="534335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site add</a:t>
            </a:r>
          </a:p>
        </p:txBody>
      </p:sp>
      <p:pic>
        <p:nvPicPr>
          <p:cNvPr id="90" name="Picture 89" descr="Mobile-Clien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712" y="858613"/>
            <a:ext cx="731520" cy="731520"/>
          </a:xfrm>
          <a:prstGeom prst="rect">
            <a:avLst/>
          </a:prstGeom>
        </p:spPr>
      </p:pic>
      <p:cxnSp>
        <p:nvCxnSpPr>
          <p:cNvPr id="91" name="Straight Connector 157"/>
          <p:cNvCxnSpPr/>
          <p:nvPr/>
        </p:nvCxnSpPr>
        <p:spPr>
          <a:xfrm flipV="1">
            <a:off x="6041310" y="1211406"/>
            <a:ext cx="372999" cy="1556"/>
          </a:xfrm>
          <a:prstGeom prst="straightConnector1">
            <a:avLst/>
          </a:prstGeom>
          <a:ln w="25400">
            <a:solidFill>
              <a:schemeClr val="accent3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914533" y="1004368"/>
            <a:ext cx="957034" cy="4140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400" dirty="0" smtClean="0">
                <a:latin typeface="Open Sans Light"/>
                <a:cs typeface="Open Sans Light"/>
              </a:rPr>
              <a:t>apis.guru</a:t>
            </a:r>
            <a:br>
              <a:rPr lang="en-US" sz="1400" dirty="0" smtClean="0">
                <a:latin typeface="Open Sans Light"/>
                <a:cs typeface="Open Sans Light"/>
              </a:rPr>
            </a:br>
            <a:r>
              <a:rPr lang="en-US" sz="1400" dirty="0" smtClean="0">
                <a:latin typeface="Open Sans Light"/>
                <a:cs typeface="Open Sans Light"/>
              </a:rPr>
              <a:t>catalog</a:t>
            </a:r>
            <a:endParaRPr lang="en-US" sz="1400" dirty="0">
              <a:latin typeface="Open Sans Light"/>
              <a:cs typeface="Open Sans Light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403546" y="1646800"/>
            <a:ext cx="667828" cy="26613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list</a:t>
            </a:r>
          </a:p>
        </p:txBody>
      </p:sp>
      <p:cxnSp>
        <p:nvCxnSpPr>
          <p:cNvPr id="96" name="Straight Connector 157"/>
          <p:cNvCxnSpPr/>
          <p:nvPr/>
        </p:nvCxnSpPr>
        <p:spPr>
          <a:xfrm flipV="1">
            <a:off x="4283915" y="1912936"/>
            <a:ext cx="460835" cy="268198"/>
          </a:xfrm>
          <a:prstGeom prst="straightConnector1">
            <a:avLst/>
          </a:prstGeom>
          <a:ln w="25400">
            <a:solidFill>
              <a:schemeClr val="accent3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57"/>
          <p:cNvCxnSpPr>
            <a:stCxn id="93" idx="0"/>
            <a:endCxn id="79" idx="1"/>
          </p:cNvCxnSpPr>
          <p:nvPr/>
        </p:nvCxnSpPr>
        <p:spPr>
          <a:xfrm flipV="1">
            <a:off x="4737460" y="1214359"/>
            <a:ext cx="725131" cy="432441"/>
          </a:xfrm>
          <a:prstGeom prst="straightConnector1">
            <a:avLst/>
          </a:prstGeom>
          <a:ln w="25400">
            <a:solidFill>
              <a:schemeClr val="accent3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5511336" y="2063606"/>
            <a:ext cx="1313964" cy="457868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/>
            <a:endParaRPr lang="en-US" sz="600" dirty="0" smtClean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  <a:p>
            <a:pPr algn="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/>
            </a:r>
            <a:br>
              <a:rPr lang="en-US" sz="600" dirty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backup-v01g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/>
            </a:r>
            <a:b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Copyright 2016 Wilson 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Mar 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/>
            </a:r>
            <a:b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All rights 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reserved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20654726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7" grpId="0" animBg="1"/>
      <p:bldP spid="113" grpId="0" animBg="1"/>
      <p:bldP spid="161" grpId="0" animBg="1"/>
      <p:bldP spid="162" grpId="0" animBg="1"/>
      <p:bldP spid="177" grpId="0" animBg="1"/>
      <p:bldP spid="206" grpId="0" animBg="1"/>
      <p:bldP spid="212" grpId="0" animBg="1"/>
      <p:bldP spid="99" grpId="0" animBg="1"/>
      <p:bldP spid="67" grpId="0" animBg="1"/>
      <p:bldP spid="79" grpId="0" animBg="1"/>
      <p:bldP spid="9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 rot="16200000">
            <a:off x="-1615991" y="3976378"/>
            <a:ext cx="3926643" cy="44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A6A6A6"/>
                </a:solidFill>
                <a:latin typeface="Open Sans Light" charset="0"/>
                <a:ea typeface="Open Sans Light" charset="0"/>
                <a:cs typeface="Open Sans Light" charset="0"/>
              </a:rPr>
              <a:t>AWS Lambda</a:t>
            </a:r>
            <a:endParaRPr lang="en-US" sz="1200" dirty="0">
              <a:solidFill>
                <a:srgbClr val="A6A6A6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475931" y="2280764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 smtClean="0"/>
              <a:t>Amazon IAM</a:t>
            </a:r>
            <a:endParaRPr lang="en-US" dirty="0"/>
          </a:p>
        </p:txBody>
      </p:sp>
      <p:pic>
        <p:nvPicPr>
          <p:cNvPr id="249" name="Picture 2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49" y="1598625"/>
            <a:ext cx="335702" cy="636066"/>
          </a:xfrm>
          <a:prstGeom prst="rect">
            <a:avLst/>
          </a:prstGeom>
        </p:spPr>
      </p:pic>
      <p:sp>
        <p:nvSpPr>
          <p:cNvPr id="89" name="Rounded Rectangle 88"/>
          <p:cNvSpPr/>
          <p:nvPr/>
        </p:nvSpPr>
        <p:spPr>
          <a:xfrm>
            <a:off x="3108570" y="1646801"/>
            <a:ext cx="5060070" cy="2329782"/>
          </a:xfrm>
          <a:prstGeom prst="roundRect">
            <a:avLst>
              <a:gd name="adj" fmla="val 9818"/>
            </a:avLst>
          </a:prstGeom>
          <a:solidFill>
            <a:srgbClr val="DBDBDB"/>
          </a:solidFill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shell script</a:t>
            </a:r>
            <a:endParaRPr lang="en-US" sz="1400" i="1" dirty="0">
              <a:solidFill>
                <a:schemeClr val="bg1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2715204" y="4553827"/>
            <a:ext cx="5561240" cy="1924152"/>
          </a:xfrm>
          <a:prstGeom prst="roundRect">
            <a:avLst>
              <a:gd name="adj" fmla="val 9818"/>
            </a:avLst>
          </a:prstGeom>
          <a:solidFill>
            <a:srgbClr val="DBDBDB"/>
          </a:solidFill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Behind the scenes</a:t>
            </a:r>
            <a:endParaRPr lang="en-US" sz="1400" i="1" dirty="0">
              <a:solidFill>
                <a:schemeClr val="bg1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273897" y="4694933"/>
            <a:ext cx="1140406" cy="445777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Linux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221782" y="6032630"/>
            <a:ext cx="94355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smtClean="0"/>
              <a:t>Elastic Load Balancing</a:t>
            </a:r>
            <a:endParaRPr lang="en-US" sz="1200" dirty="0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303" y="5345372"/>
            <a:ext cx="544781" cy="653737"/>
          </a:xfrm>
          <a:prstGeom prst="rect">
            <a:avLst/>
          </a:prstGeom>
        </p:spPr>
      </p:pic>
      <p:cxnSp>
        <p:nvCxnSpPr>
          <p:cNvPr id="103" name="Straight Connector 102"/>
          <p:cNvCxnSpPr/>
          <p:nvPr/>
        </p:nvCxnSpPr>
        <p:spPr>
          <a:xfrm flipV="1">
            <a:off x="6414303" y="5438893"/>
            <a:ext cx="544781" cy="6211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 flipV="1">
            <a:off x="6414303" y="5438891"/>
            <a:ext cx="544781" cy="5602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205972" y="6031976"/>
            <a:ext cx="630932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smtClean="0"/>
              <a:t>Auto Scaling</a:t>
            </a:r>
            <a:endParaRPr lang="en-US" sz="1200" dirty="0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529" y="5365039"/>
            <a:ext cx="544782" cy="529649"/>
          </a:xfrm>
          <a:prstGeom prst="rect">
            <a:avLst/>
          </a:prstGeom>
        </p:spPr>
      </p:pic>
      <p:cxnSp>
        <p:nvCxnSpPr>
          <p:cNvPr id="107" name="Straight Connector 106"/>
          <p:cNvCxnSpPr/>
          <p:nvPr/>
        </p:nvCxnSpPr>
        <p:spPr>
          <a:xfrm flipV="1">
            <a:off x="7233824" y="5401282"/>
            <a:ext cx="544781" cy="6211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7233824" y="5401280"/>
            <a:ext cx="544781" cy="5602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592976" y="6088487"/>
            <a:ext cx="636547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 smtClean="0"/>
              <a:t>AMI</a:t>
            </a:r>
            <a:endParaRPr lang="en-US" sz="1200" b="1" dirty="0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17" y="5403896"/>
            <a:ext cx="544782" cy="564959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 flipV="1">
            <a:off x="4613472" y="5403896"/>
            <a:ext cx="544781" cy="6211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4613472" y="5403894"/>
            <a:ext cx="544781" cy="5602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5" name="Picture 1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359" y="5361163"/>
            <a:ext cx="530057" cy="644902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3781110" y="6041723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smtClean="0"/>
              <a:t>Amazon VPC</a:t>
            </a:r>
            <a:endParaRPr lang="en-US" sz="1200" dirty="0"/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3817452" y="5438895"/>
            <a:ext cx="544781" cy="6211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 flipV="1">
            <a:off x="3817452" y="5438893"/>
            <a:ext cx="544781" cy="5602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2715204" y="5268059"/>
            <a:ext cx="5248160" cy="120992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27" y="5401280"/>
            <a:ext cx="544781" cy="653738"/>
          </a:xfrm>
          <a:prstGeom prst="rect">
            <a:avLst/>
          </a:prstGeom>
        </p:spPr>
      </p:pic>
      <p:sp>
        <p:nvSpPr>
          <p:cNvPr id="136" name="TextBox 135"/>
          <p:cNvSpPr txBox="1"/>
          <p:nvPr/>
        </p:nvSpPr>
        <p:spPr>
          <a:xfrm>
            <a:off x="5494527" y="6082204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smtClean="0"/>
              <a:t>Amazon EC2</a:t>
            </a:r>
            <a:endParaRPr lang="en-US" sz="1200" dirty="0"/>
          </a:p>
        </p:txBody>
      </p:sp>
      <p:cxnSp>
        <p:nvCxnSpPr>
          <p:cNvPr id="137" name="Straight Connector 136"/>
          <p:cNvCxnSpPr/>
          <p:nvPr/>
        </p:nvCxnSpPr>
        <p:spPr>
          <a:xfrm flipV="1">
            <a:off x="5544027" y="5411432"/>
            <a:ext cx="544781" cy="6211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 flipV="1">
            <a:off x="5544027" y="5411430"/>
            <a:ext cx="544781" cy="5602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19564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10272</TotalTime>
  <Words>108</Words>
  <Application>Microsoft Macintosh PowerPoint</Application>
  <PresentationFormat>On-screen Show (4:3)</PresentationFormat>
  <Paragraphs>53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</dc:creator>
  <cp:lastModifiedBy>.</cp:lastModifiedBy>
  <cp:revision>331</cp:revision>
  <dcterms:created xsi:type="dcterms:W3CDTF">2016-05-21T17:47:57Z</dcterms:created>
  <dcterms:modified xsi:type="dcterms:W3CDTF">2016-06-20T01:08:54Z</dcterms:modified>
</cp:coreProperties>
</file>