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62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Let’s dive down into</a:t>
            </a:r>
            <a:r>
              <a:rPr lang="en-US" baseline="0" dirty="0" smtClean="0">
                <a:latin typeface="Calibri" charset="0"/>
              </a:rPr>
              <a:t> the individual services managed by the gateway.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Clients process individual orders and separately, calls for customer data.</a:t>
            </a:r>
          </a:p>
          <a:p>
            <a:pPr defTabSz="914400"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There is another style that processes a combination of fields.</a:t>
            </a: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call that Assembly</a:t>
            </a:r>
            <a:r>
              <a:rPr lang="en-US" baseline="0" dirty="0" smtClean="0">
                <a:latin typeface="Calibri" charset="0"/>
              </a:rPr>
              <a:t> style.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4147038" y="4651702"/>
            <a:ext cx="2545522" cy="61827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servers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5949" y="1527309"/>
            <a:ext cx="7121254" cy="303856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your</a:t>
            </a: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35810" y="1904494"/>
            <a:ext cx="3767800" cy="256387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Git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76284" y="2445121"/>
            <a:ext cx="1716610" cy="10022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memory</a:t>
            </a:r>
          </a:p>
        </p:txBody>
      </p: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Git Secrets</a:t>
            </a:r>
            <a:endParaRPr lang="en-US" sz="24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9" name="Can 78"/>
          <p:cNvSpPr/>
          <p:nvPr/>
        </p:nvSpPr>
        <p:spPr>
          <a:xfrm>
            <a:off x="2724835" y="638036"/>
            <a:ext cx="780841" cy="756111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Open Sans Light"/>
                <a:cs typeface="Open Sans Light"/>
              </a:rPr>
              <a:t>cloud </a:t>
            </a:r>
            <a:r>
              <a:rPr lang="en-US" dirty="0" smtClean="0">
                <a:latin typeface="Open Sans Light"/>
                <a:cs typeface="Open Sans Light"/>
              </a:rPr>
              <a:t/>
            </a:r>
            <a:br>
              <a:rPr lang="en-US" dirty="0" smtClean="0">
                <a:latin typeface="Open Sans Light"/>
                <a:cs typeface="Open Sans Light"/>
              </a:rPr>
            </a:br>
            <a:r>
              <a:rPr lang="en-US" dirty="0" smtClean="0">
                <a:latin typeface="Open Sans Light"/>
                <a:cs typeface="Open Sans Light"/>
              </a:rPr>
              <a:t>drive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70478" y="1672984"/>
            <a:ext cx="882722" cy="62690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profile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script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2" name="Can 51"/>
          <p:cNvSpPr/>
          <p:nvPr/>
        </p:nvSpPr>
        <p:spPr>
          <a:xfrm>
            <a:off x="6578469" y="638036"/>
            <a:ext cx="1656822" cy="747471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584712" y="733079"/>
            <a:ext cx="1163662" cy="600524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GitHub</a:t>
            </a:r>
          </a:p>
          <a:p>
            <a:pPr algn="ctr"/>
            <a:r>
              <a:rPr lang="en-US" dirty="0" smtClean="0">
                <a:latin typeface="Open Sans Light"/>
                <a:cs typeface="Open Sans Light"/>
              </a:rPr>
              <a:t>folder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96383" y="840277"/>
            <a:ext cx="713790" cy="3484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BFG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9" name="Can 58"/>
          <p:cNvSpPr/>
          <p:nvPr/>
        </p:nvSpPr>
        <p:spPr>
          <a:xfrm>
            <a:off x="4406233" y="4732306"/>
            <a:ext cx="1314937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358664" y="4746752"/>
            <a:ext cx="1302867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id_rsa.pub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70" name="Can 69"/>
          <p:cNvSpPr/>
          <p:nvPr/>
        </p:nvSpPr>
        <p:spPr>
          <a:xfrm>
            <a:off x="7536742" y="857125"/>
            <a:ext cx="624081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.git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75" name="Straight Connector 157"/>
          <p:cNvCxnSpPr>
            <a:stCxn id="58" idx="3"/>
            <a:endCxn id="52" idx="2"/>
          </p:cNvCxnSpPr>
          <p:nvPr/>
        </p:nvCxnSpPr>
        <p:spPr>
          <a:xfrm flipV="1">
            <a:off x="6210173" y="1011772"/>
            <a:ext cx="368296" cy="275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730139" y="2759395"/>
            <a:ext cx="924358" cy="348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commit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43836" y="2379875"/>
            <a:ext cx="1452491" cy="97818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app source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62336" y="2753537"/>
            <a:ext cx="1029187" cy="3484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function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2" name="Straight Connector 157"/>
          <p:cNvCxnSpPr>
            <a:endCxn id="101" idx="2"/>
          </p:cNvCxnSpPr>
          <p:nvPr/>
        </p:nvCxnSpPr>
        <p:spPr>
          <a:xfrm>
            <a:off x="6196327" y="2559538"/>
            <a:ext cx="1388963" cy="114158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157"/>
          <p:cNvCxnSpPr>
            <a:endCxn id="81" idx="1"/>
          </p:cNvCxnSpPr>
          <p:nvPr/>
        </p:nvCxnSpPr>
        <p:spPr>
          <a:xfrm>
            <a:off x="3261387" y="2927783"/>
            <a:ext cx="180094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57"/>
          <p:cNvCxnSpPr>
            <a:stCxn id="79" idx="3"/>
            <a:endCxn id="40" idx="0"/>
          </p:cNvCxnSpPr>
          <p:nvPr/>
        </p:nvCxnSpPr>
        <p:spPr>
          <a:xfrm flipH="1">
            <a:off x="3111839" y="1394147"/>
            <a:ext cx="3417" cy="278837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57"/>
          <p:cNvCxnSpPr>
            <a:stCxn id="40" idx="2"/>
          </p:cNvCxnSpPr>
          <p:nvPr/>
        </p:nvCxnSpPr>
        <p:spPr>
          <a:xfrm>
            <a:off x="3111839" y="2299893"/>
            <a:ext cx="0" cy="499759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7585290" y="3486421"/>
            <a:ext cx="624081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.git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76400" y="3686631"/>
            <a:ext cx="1347928" cy="3484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ssh-keygen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57"/>
          <p:cNvCxnSpPr>
            <a:stCxn id="104" idx="3"/>
          </p:cNvCxnSpPr>
          <p:nvPr/>
        </p:nvCxnSpPr>
        <p:spPr>
          <a:xfrm>
            <a:off x="3024328" y="3860877"/>
            <a:ext cx="30667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440491" y="4178669"/>
            <a:ext cx="594911" cy="28970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ssh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1" name="Straight Connector 157"/>
          <p:cNvCxnSpPr>
            <a:stCxn id="78" idx="3"/>
            <a:endCxn id="110" idx="0"/>
          </p:cNvCxnSpPr>
          <p:nvPr/>
        </p:nvCxnSpPr>
        <p:spPr>
          <a:xfrm flipH="1">
            <a:off x="3737947" y="4021085"/>
            <a:ext cx="1534" cy="1575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57"/>
          <p:cNvCxnSpPr>
            <a:stCxn id="110" idx="2"/>
          </p:cNvCxnSpPr>
          <p:nvPr/>
        </p:nvCxnSpPr>
        <p:spPr>
          <a:xfrm>
            <a:off x="3737947" y="4468371"/>
            <a:ext cx="409090" cy="26393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57"/>
          <p:cNvCxnSpPr>
            <a:stCxn id="104" idx="2"/>
            <a:endCxn id="59" idx="2"/>
          </p:cNvCxnSpPr>
          <p:nvPr/>
        </p:nvCxnSpPr>
        <p:spPr>
          <a:xfrm rot="16200000" flipH="1">
            <a:off x="2922355" y="3463131"/>
            <a:ext cx="911886" cy="2055869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57"/>
          <p:cNvCxnSpPr/>
          <p:nvPr/>
        </p:nvCxnSpPr>
        <p:spPr>
          <a:xfrm>
            <a:off x="5969814" y="3102029"/>
            <a:ext cx="0" cy="15583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57"/>
          <p:cNvCxnSpPr>
            <a:stCxn id="68" idx="4"/>
            <a:endCxn id="81" idx="2"/>
          </p:cNvCxnSpPr>
          <p:nvPr/>
        </p:nvCxnSpPr>
        <p:spPr>
          <a:xfrm flipV="1">
            <a:off x="4399858" y="3102029"/>
            <a:ext cx="1177072" cy="522446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7"/>
          <p:cNvCxnSpPr>
            <a:stCxn id="101" idx="1"/>
          </p:cNvCxnSpPr>
          <p:nvPr/>
        </p:nvCxnSpPr>
        <p:spPr>
          <a:xfrm flipV="1">
            <a:off x="7897331" y="1385508"/>
            <a:ext cx="0" cy="21009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000021" y="2035935"/>
            <a:ext cx="1168597" cy="3484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.gitignore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56" name="Straight Connector 157"/>
          <p:cNvCxnSpPr>
            <a:stCxn id="66" idx="1"/>
            <a:endCxn id="68" idx="4"/>
          </p:cNvCxnSpPr>
          <p:nvPr/>
        </p:nvCxnSpPr>
        <p:spPr>
          <a:xfrm flipH="1" flipV="1">
            <a:off x="4399858" y="3624475"/>
            <a:ext cx="308015" cy="533740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6555393" y="749023"/>
            <a:ext cx="970854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GitHub</a:t>
            </a:r>
            <a:br>
              <a:rPr lang="en-US" dirty="0" smtClean="0">
                <a:latin typeface="Open Sans Light"/>
                <a:cs typeface="Open Sans Light"/>
              </a:rPr>
            </a:br>
            <a:r>
              <a:rPr lang="en-US" dirty="0" smtClean="0">
                <a:latin typeface="Open Sans Light"/>
                <a:cs typeface="Open Sans Light"/>
              </a:rPr>
              <a:t>repo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60" name="Straight Connector 157"/>
          <p:cNvCxnSpPr>
            <a:endCxn id="79" idx="4"/>
          </p:cNvCxnSpPr>
          <p:nvPr/>
        </p:nvCxnSpPr>
        <p:spPr>
          <a:xfrm rot="16200000" flipV="1">
            <a:off x="2329739" y="2192029"/>
            <a:ext cx="2758822" cy="406948"/>
          </a:xfrm>
          <a:prstGeom prst="bentConnector2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57"/>
          <p:cNvCxnSpPr/>
          <p:nvPr/>
        </p:nvCxnSpPr>
        <p:spPr>
          <a:xfrm>
            <a:off x="5965548" y="3102029"/>
            <a:ext cx="0" cy="15583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57"/>
          <p:cNvCxnSpPr>
            <a:endCxn id="47" idx="3"/>
          </p:cNvCxnSpPr>
          <p:nvPr/>
        </p:nvCxnSpPr>
        <p:spPr>
          <a:xfrm flipH="1">
            <a:off x="5232869" y="1240256"/>
            <a:ext cx="1374908" cy="0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47037" y="1086364"/>
            <a:ext cx="1085832" cy="307784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scanners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8" name="Straight Connector 157"/>
          <p:cNvCxnSpPr>
            <a:stCxn id="53" idx="1"/>
            <a:endCxn id="110" idx="1"/>
          </p:cNvCxnSpPr>
          <p:nvPr/>
        </p:nvCxnSpPr>
        <p:spPr>
          <a:xfrm rot="10800000" flipH="1" flipV="1">
            <a:off x="1668747" y="1986438"/>
            <a:ext cx="1771743" cy="2337081"/>
          </a:xfrm>
          <a:prstGeom prst="bentConnector3">
            <a:avLst>
              <a:gd name="adj1" fmla="val -12903"/>
            </a:avLst>
          </a:prstGeom>
          <a:ln w="127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68748" y="1672984"/>
            <a:ext cx="812128" cy="62690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SSH 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script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4" name="Straight Connector 157"/>
          <p:cNvCxnSpPr>
            <a:stCxn id="79" idx="3"/>
            <a:endCxn id="53" idx="0"/>
          </p:cNvCxnSpPr>
          <p:nvPr/>
        </p:nvCxnSpPr>
        <p:spPr>
          <a:xfrm flipH="1">
            <a:off x="2074812" y="1394147"/>
            <a:ext cx="1040444" cy="278837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4754942" y="3043518"/>
            <a:ext cx="850399" cy="34177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  <a:latin typeface="Open Sans Light"/>
                <a:cs typeface="Open Sans Light"/>
              </a:rPr>
              <a:t>symlink</a:t>
            </a:r>
            <a:endParaRPr lang="en-US" sz="1400" dirty="0">
              <a:solidFill>
                <a:schemeClr val="accent3"/>
              </a:solidFill>
              <a:latin typeface="Open Sans Light"/>
              <a:cs typeface="Open Sans Light"/>
            </a:endParaRPr>
          </a:p>
        </p:txBody>
      </p:sp>
      <p:cxnSp>
        <p:nvCxnSpPr>
          <p:cNvPr id="77" name="Straight Connector 157"/>
          <p:cNvCxnSpPr>
            <a:stCxn id="68" idx="4"/>
            <a:endCxn id="81" idx="2"/>
          </p:cNvCxnSpPr>
          <p:nvPr/>
        </p:nvCxnSpPr>
        <p:spPr>
          <a:xfrm flipV="1">
            <a:off x="4399858" y="3102029"/>
            <a:ext cx="1177072" cy="522446"/>
          </a:xfrm>
          <a:prstGeom prst="bentConnector2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58991" y="2355869"/>
            <a:ext cx="924358" cy="348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push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036177" y="4052369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github-secrets-v02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737323" y="2799652"/>
            <a:ext cx="1556262" cy="558403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environment variable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78" name="Can 77"/>
          <p:cNvSpPr/>
          <p:nvPr/>
        </p:nvSpPr>
        <p:spPr>
          <a:xfrm>
            <a:off x="3331924" y="3700670"/>
            <a:ext cx="815113" cy="32041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id_rsa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8" name="Can 67"/>
          <p:cNvSpPr/>
          <p:nvPr/>
        </p:nvSpPr>
        <p:spPr>
          <a:xfrm>
            <a:off x="3459662" y="3464267"/>
            <a:ext cx="940196" cy="320415"/>
          </a:xfrm>
          <a:prstGeom prst="can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secrets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5" name="Can 54"/>
          <p:cNvSpPr/>
          <p:nvPr/>
        </p:nvSpPr>
        <p:spPr>
          <a:xfrm>
            <a:off x="1717002" y="648245"/>
            <a:ext cx="734961" cy="745903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USB SSD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157"/>
          <p:cNvCxnSpPr>
            <a:stCxn id="79" idx="2"/>
            <a:endCxn id="55" idx="4"/>
          </p:cNvCxnSpPr>
          <p:nvPr/>
        </p:nvCxnSpPr>
        <p:spPr>
          <a:xfrm flipH="1">
            <a:off x="2451963" y="1016092"/>
            <a:ext cx="272872" cy="5105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57"/>
          <p:cNvCxnSpPr>
            <a:stCxn id="55" idx="3"/>
            <a:endCxn id="40" idx="0"/>
          </p:cNvCxnSpPr>
          <p:nvPr/>
        </p:nvCxnSpPr>
        <p:spPr>
          <a:xfrm>
            <a:off x="2084483" y="1394148"/>
            <a:ext cx="1027356" cy="278836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57"/>
          <p:cNvCxnSpPr>
            <a:stCxn id="55" idx="3"/>
            <a:endCxn id="53" idx="0"/>
          </p:cNvCxnSpPr>
          <p:nvPr/>
        </p:nvCxnSpPr>
        <p:spPr>
          <a:xfrm flipH="1">
            <a:off x="2074812" y="1394148"/>
            <a:ext cx="9671" cy="278836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999121" y="3470430"/>
            <a:ext cx="608655" cy="581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API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keys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41" name="Can 140"/>
          <p:cNvSpPr/>
          <p:nvPr/>
        </p:nvSpPr>
        <p:spPr>
          <a:xfrm>
            <a:off x="4923024" y="3472995"/>
            <a:ext cx="965451" cy="320415"/>
          </a:xfrm>
          <a:prstGeom prst="can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secrets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07873" y="3980836"/>
            <a:ext cx="1131807" cy="35475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config. sh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47037" y="779316"/>
            <a:ext cx="1085832" cy="307784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dorking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4726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74" grpId="0" animBg="1"/>
      <p:bldP spid="44" grpId="0" animBg="1"/>
      <p:bldP spid="79" grpId="0" animBg="1"/>
      <p:bldP spid="40" grpId="0" animBg="1"/>
      <p:bldP spid="52" grpId="0" animBg="1"/>
      <p:bldP spid="58" grpId="0" animBg="1"/>
      <p:bldP spid="59" grpId="0" animBg="1"/>
      <p:bldP spid="60" grpId="0"/>
      <p:bldP spid="70" grpId="0" animBg="1"/>
      <p:bldP spid="67" grpId="0"/>
      <p:bldP spid="80" grpId="0" animBg="1"/>
      <p:bldP spid="81" grpId="0" animBg="1"/>
      <p:bldP spid="101" grpId="0" animBg="1"/>
      <p:bldP spid="104" grpId="0" animBg="1"/>
      <p:bldP spid="110" grpId="0" animBg="1"/>
      <p:bldP spid="72" grpId="0" animBg="1"/>
      <p:bldP spid="159" grpId="0"/>
      <p:bldP spid="47" grpId="0" animBg="1"/>
      <p:bldP spid="53" grpId="0" animBg="1"/>
      <p:bldP spid="76" grpId="0"/>
      <p:bldP spid="54" grpId="0"/>
      <p:bldP spid="57" grpId="0" animBg="1"/>
      <p:bldP spid="78" grpId="0" animBg="1"/>
      <p:bldP spid="68" grpId="0" animBg="1"/>
      <p:bldP spid="55" grpId="0" animBg="1"/>
      <p:bldP spid="91" grpId="0"/>
      <p:bldP spid="141" grpId="0" animBg="1"/>
      <p:bldP spid="141" grpId="1" animBg="1"/>
      <p:bldP spid="66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88</Words>
  <Application>Microsoft Macintosh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252</cp:revision>
  <dcterms:created xsi:type="dcterms:W3CDTF">2016-05-21T17:47:57Z</dcterms:created>
  <dcterms:modified xsi:type="dcterms:W3CDTF">2016-06-06T18:13:11Z</dcterms:modified>
</cp:coreProperties>
</file>