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333" r:id="rId2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38" autoAdjust="0"/>
  </p:normalViewPr>
  <p:slideViewPr>
    <p:cSldViewPr snapToGrid="0" snapToObjects="1">
      <p:cViewPr>
        <p:scale>
          <a:sx n="143" d="100"/>
          <a:sy n="143" d="100"/>
        </p:scale>
        <p:origin x="-80" y="-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7/15/16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7/15/16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#devops_2.0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594399"/>
              </p:ext>
            </p:extLst>
          </p:nvPr>
        </p:nvGraphicFramePr>
        <p:xfrm>
          <a:off x="752742" y="204806"/>
          <a:ext cx="6156600" cy="3850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730"/>
                <a:gridCol w="2933458"/>
                <a:gridCol w="287741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DevOps 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68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#DevOps_2.0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68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68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On-premises to </a:t>
                      </a:r>
                      <a:r>
                        <a:rPr lang="en-US" dirty="0" smtClean="0"/>
                        <a:t>cloud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Hybrid </a:t>
                      </a:r>
                      <a:r>
                        <a:rPr lang="en-US" dirty="0" smtClean="0"/>
                        <a:t>cloud </a:t>
                      </a:r>
                      <a:r>
                        <a:rPr lang="en-US" dirty="0" smtClean="0"/>
                        <a:t>&amp; </a:t>
                      </a:r>
                      <a:r>
                        <a:rPr lang="en-US" dirty="0" smtClean="0"/>
                        <a:t>on</a:t>
                      </a:r>
                      <a:r>
                        <a:rPr lang="en-US" dirty="0" smtClean="0"/>
                        <a:t>-premises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 source in distributed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version</a:t>
                      </a:r>
                      <a:r>
                        <a:rPr lang="en-US" baseline="0" dirty="0" smtClean="0"/>
                        <a:t> control (GitHub)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 + infrastructure coding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in GitHub, Gitlab, Bitbucket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“Imperative” command scripts</a:t>
                      </a:r>
                      <a:br>
                        <a:rPr lang="it-IT" dirty="0" smtClean="0"/>
                      </a:br>
                      <a:r>
                        <a:rPr lang="it-IT" dirty="0" smtClean="0"/>
                        <a:t>(Puppet)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68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“Declarative” specifications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(Ansible) “idempotent”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Hypervisors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duplicate OS</a:t>
                      </a: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(</a:t>
                      </a:r>
                      <a:r>
                        <a:rPr lang="en-US" dirty="0" smtClean="0"/>
                        <a:t>VMware)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68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Containers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share core</a:t>
                      </a: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dirty="0" smtClean="0"/>
                        <a:t>(Docker)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68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68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Chain </a:t>
                      </a:r>
                      <a:r>
                        <a:rPr lang="en-US" baseline="0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baseline="0" dirty="0" smtClean="0"/>
                        <a:t>-party </a:t>
                      </a:r>
                      <a:r>
                        <a:rPr lang="en-US" baseline="0" dirty="0" smtClean="0"/>
                        <a:t>integrations</a:t>
                      </a:r>
                      <a:endParaRPr lang="en-US" dirty="0" smtClean="0"/>
                    </a:p>
                    <a:p>
                      <a:pPr marL="0" marR="0" indent="0" algn="l" defTabSz="6868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(Jenkins, 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68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Automate entire</a:t>
                      </a:r>
                      <a:r>
                        <a:rPr lang="en-US" baseline="0" dirty="0" smtClean="0"/>
                        <a:t> pipeline</a:t>
                      </a:r>
                      <a:endParaRPr lang="en-US" dirty="0" smtClean="0"/>
                    </a:p>
                    <a:p>
                      <a:pPr marL="0" marR="0" indent="0" algn="l" defTabSz="6868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(Shippable)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for </a:t>
                      </a:r>
                      <a:r>
                        <a:rPr lang="en-US" baseline="0" dirty="0" smtClean="0"/>
                        <a:t>each instance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type (test</a:t>
                      </a:r>
                      <a:r>
                        <a:rPr lang="en-US" baseline="0" dirty="0" smtClean="0"/>
                        <a:t>, beta, prod</a:t>
                      </a:r>
                      <a:r>
                        <a:rPr lang="en-US" baseline="0" dirty="0" smtClean="0"/>
                        <a:t>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Intelligence </a:t>
                      </a:r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each instance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type &amp; environment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 each instance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dirty="0" smtClean="0"/>
                        <a:t>from</a:t>
                      </a:r>
                      <a:r>
                        <a:rPr lang="en-US" baseline="0" dirty="0" smtClean="0"/>
                        <a:t> scratch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Save build </a:t>
                      </a:r>
                      <a:r>
                        <a:rPr lang="en-US" dirty="0" smtClean="0"/>
                        <a:t>results and reuse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(Artifactory)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655051" y="4011586"/>
            <a:ext cx="3830746" cy="205513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devops_2.0-v01.pptx Copyright 2016 Wilson Mar.  All rights reserved.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862612271"/>
      </p:ext>
    </p:extLst>
  </p:cSld>
  <p:clrMapOvr>
    <a:masterClrMapping/>
  </p:clrMapOvr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17944</TotalTime>
  <Words>101</Words>
  <Application>Microsoft Macintosh PowerPoint</Application>
  <PresentationFormat>On-screen Show (16:9)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ConcurCorporateTemplate2013_Helvetica_16x9</vt:lpstr>
      <vt:lpstr>#devops_2.0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420</cp:revision>
  <cp:lastPrinted>2015-11-18T16:47:39Z</cp:lastPrinted>
  <dcterms:created xsi:type="dcterms:W3CDTF">2016-03-09T21:14:16Z</dcterms:created>
  <dcterms:modified xsi:type="dcterms:W3CDTF">2016-07-15T21:42:35Z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