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40" r:id="rId16"/>
    <p:sldId id="328" r:id="rId17"/>
    <p:sldId id="338" r:id="rId18"/>
    <p:sldId id="312" r:id="rId19"/>
    <p:sldId id="339" r:id="rId20"/>
    <p:sldId id="343" r:id="rId21"/>
    <p:sldId id="325" r:id="rId22"/>
    <p:sldId id="334" r:id="rId23"/>
    <p:sldId id="305" r:id="rId24"/>
    <p:sldId id="342" r:id="rId25"/>
    <p:sldId id="327" r:id="rId26"/>
    <p:sldId id="329" r:id="rId27"/>
    <p:sldId id="341" r:id="rId28"/>
    <p:sldId id="306" r:id="rId29"/>
    <p:sldId id="300" r:id="rId30"/>
    <p:sldId id="324" r:id="rId31"/>
    <p:sldId id="337" r:id="rId3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96" d="100"/>
          <a:sy n="196" d="100"/>
        </p:scale>
        <p:origin x="1064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rl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tlassian.com/git/tutorials/git-hook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03600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01871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856606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90168" y="131658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5" grpId="0" animBg="1"/>
      <p:bldP spid="124" grpId="0"/>
      <p:bldP spid="12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</a:t>
            </a:r>
            <a:r>
              <a:rPr lang="en-US" sz="1200" dirty="0" err="1">
                <a:latin typeface="Open Sans Light"/>
                <a:cs typeface="Open Sans Light"/>
              </a:rPr>
              <a:t>skwp</a:t>
            </a:r>
            <a:r>
              <a:rPr lang="en-US" sz="1200" dirty="0">
                <a:latin typeface="Open Sans Light"/>
                <a:cs typeface="Open Sans Light"/>
              </a:rPr>
              <a:t>/git-workflows-book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27"/>
          <p:cNvCxnSpPr>
            <a:cxnSpLocks noChangeShapeType="1"/>
          </p:cNvCxnSpPr>
          <p:nvPr/>
        </p:nvCxnSpPr>
        <p:spPr bwMode="auto">
          <a:xfrm>
            <a:off x="1828748" y="899185"/>
            <a:ext cx="3432019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7385" y="1075931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06765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4" y="3126173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07782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1135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0893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27613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37536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28097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19763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392951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45854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702484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821592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29207</TotalTime>
  <Words>3659</Words>
  <Application>Microsoft Macintosh PowerPoint</Application>
  <PresentationFormat>On-screen Show (16:9)</PresentationFormat>
  <Paragraphs>693</Paragraphs>
  <Slides>31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1036</cp:revision>
  <cp:lastPrinted>2016-09-09T16:57:34Z</cp:lastPrinted>
  <dcterms:created xsi:type="dcterms:W3CDTF">2016-03-09T21:14:16Z</dcterms:created>
  <dcterms:modified xsi:type="dcterms:W3CDTF">2016-09-15T22:14:48Z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