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3" r:id="rId2"/>
    <p:sldId id="333" r:id="rId3"/>
    <p:sldId id="332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40" r:id="rId16"/>
    <p:sldId id="328" r:id="rId17"/>
    <p:sldId id="338" r:id="rId18"/>
    <p:sldId id="312" r:id="rId19"/>
    <p:sldId id="339" r:id="rId20"/>
    <p:sldId id="343" r:id="rId21"/>
    <p:sldId id="325" r:id="rId22"/>
    <p:sldId id="334" r:id="rId23"/>
    <p:sldId id="305" r:id="rId24"/>
    <p:sldId id="342" r:id="rId25"/>
    <p:sldId id="327" r:id="rId26"/>
    <p:sldId id="329" r:id="rId27"/>
    <p:sldId id="341" r:id="rId28"/>
    <p:sldId id="306" r:id="rId29"/>
    <p:sldId id="300" r:id="rId30"/>
    <p:sldId id="324" r:id="rId31"/>
    <p:sldId id="337" r:id="rId3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21" d="100"/>
          <a:sy n="121" d="100"/>
        </p:scale>
        <p:origin x="-520" y="-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rl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atlassian.com/git/tutorials/git-hook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582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13816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64658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03600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24421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84340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1627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82087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590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61327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61184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65808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60787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38972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74908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610188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6936" y="90676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28059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0133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39221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83170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74208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01871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856606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3346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80934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2390168" y="131658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180403" y="572280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5" grpId="0" animBg="1"/>
      <p:bldP spid="124" grpId="0"/>
      <p:bldP spid="12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97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workflows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Open Sans Light"/>
                <a:cs typeface="Open Sans Light"/>
              </a:rPr>
              <a:t>https://github.com/</a:t>
            </a:r>
            <a:r>
              <a:rPr lang="en-US" sz="1200" dirty="0" err="1">
                <a:latin typeface="Open Sans Light"/>
                <a:cs typeface="Open Sans Light"/>
              </a:rPr>
              <a:t>skwp</a:t>
            </a:r>
            <a:r>
              <a:rPr lang="en-US" sz="1200" dirty="0">
                <a:latin typeface="Open Sans Light"/>
                <a:cs typeface="Open Sans Light"/>
              </a:rPr>
              <a:t>/git-workflows-book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-489087"/>
            <a:ext cx="5437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>
            <a:cxnSpLocks noChangeShapeType="1"/>
          </p:cNvCxnSpPr>
          <p:nvPr/>
        </p:nvCxnSpPr>
        <p:spPr bwMode="auto">
          <a:xfrm>
            <a:off x="6185971" y="1730240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118"/>
          <p:cNvCxnSpPr/>
          <p:nvPr/>
        </p:nvCxnSpPr>
        <p:spPr>
          <a:xfrm flipH="1">
            <a:off x="4152601" y="1676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41192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–hard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3293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4135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3898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7385" y="1075931"/>
            <a:ext cx="832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831761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429763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3817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34261" y="2906765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1104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19113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31833" y="1775051"/>
            <a:ext cx="1121158" cy="108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597919" y="3115676"/>
            <a:ext cx="262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684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5121" y="1383951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2810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3069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2601" y="1040824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82491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775051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14061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183045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07782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03519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463712" y="170661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1853473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550097" y="175285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75901" y="2373341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0264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5901" y="2010893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75901" y="2554565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8772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06437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13457" y="1203230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13424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3571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185166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668661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48449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91234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591234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90168" y="1411359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589528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60398" y="127910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endParaRPr lang="en-US" b="1" u="sng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52105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577874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27613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81843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6142" y="842323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26951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37536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14161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11863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9610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25081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460273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5901" y="285276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28097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14682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678176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19763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82507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198753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392951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45854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48698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2647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38173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06231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07300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3685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23621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821592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57278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0438" y="1255154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03366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0411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76138" y="2190387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180403" y="591234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  <p:bldP spid="1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is needed.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390259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62714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54" y="2266704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feature1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6548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7"/>
            <a:endCxn id="21" idx="3"/>
          </p:cNvCxnSpPr>
          <p:nvPr/>
        </p:nvCxnSpPr>
        <p:spPr>
          <a:xfrm flipV="1">
            <a:off x="4875662" y="2361910"/>
            <a:ext cx="69410" cy="37531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050686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1556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62713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526912" y="701399"/>
            <a:ext cx="677864" cy="1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09042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242" y="549083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41454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050686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41454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41600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3332" y="131762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~ tilde</a:t>
            </a:r>
          </a:p>
          <a:p>
            <a:r>
              <a:rPr lang="nb-NO" dirty="0" smtClean="0"/>
              <a:t>parentage</a:t>
            </a:r>
            <a:endParaRPr lang="nb-NO" dirty="0"/>
          </a:p>
        </p:txBody>
      </p:sp>
      <p:sp>
        <p:nvSpPr>
          <p:cNvPr id="98" name="Rectangle 97"/>
          <p:cNvSpPr/>
          <p:nvPr/>
        </p:nvSpPr>
        <p:spPr>
          <a:xfrm>
            <a:off x="2018060" y="131762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^ </a:t>
            </a:r>
            <a:r>
              <a:rPr lang="tr-TR" dirty="0" smtClean="0"/>
              <a:t>caret</a:t>
            </a:r>
            <a:br>
              <a:rPr lang="tr-TR" dirty="0" smtClean="0"/>
            </a:br>
            <a:r>
              <a:rPr lang="tr-TR" dirty="0" smtClean="0"/>
              <a:t>sequence</a:t>
            </a:r>
            <a:endParaRPr lang="nb-NO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41454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feature1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050686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48486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41454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42" idx="6"/>
          </p:cNvCxnSpPr>
          <p:nvPr/>
        </p:nvCxnSpPr>
        <p:spPr>
          <a:xfrm flipH="1">
            <a:off x="5595034" y="1650556"/>
            <a:ext cx="446420" cy="255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1454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050686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202038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050686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1800548" y="1903880"/>
            <a:ext cx="3008494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3958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041454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050686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1700539" y="2281088"/>
            <a:ext cx="3136009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53958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~2^3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041454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050686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41454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577594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23094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41600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041454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feature1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41454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1454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1454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050686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041454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041454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041454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41454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41454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577594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210969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23094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~3^1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41601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~4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050686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76873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568184" y="110098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902744" y="123896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923094" y="108779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7070" y="109735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838" y="2008562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@{5}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  <p:bldP spid="105" grpId="0"/>
      <p:bldP spid="107" grpId="0"/>
      <p:bldP spid="108" grpId="0"/>
      <p:bldP spid="1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97644" y="1814753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468332" y="2038519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>
            <a:stCxn id="47" idx="6"/>
            <a:endCxn id="89" idx="2"/>
          </p:cNvCxnSpPr>
          <p:nvPr/>
        </p:nvCxnSpPr>
        <p:spPr>
          <a:xfrm>
            <a:off x="7605039" y="1546882"/>
            <a:ext cx="45357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33985" y="2379137"/>
            <a:ext cx="829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after fix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V="1">
            <a:off x="6560405" y="1546882"/>
            <a:ext cx="458847" cy="27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1126" y="529136"/>
            <a:ext cx="1252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 smtClean="0">
                <a:latin typeface="Open Sans Light"/>
                <a:cs typeface="Open Sans Light"/>
              </a:rPr>
              <a:t>branches</a:t>
            </a:r>
            <a:r>
              <a:rPr lang="en-US" sz="1800" i="1" dirty="0" smtClean="0">
                <a:latin typeface="Open Sans "/>
                <a:cs typeface="Open Sans "/>
              </a:rPr>
              <a:t>:</a:t>
            </a:r>
            <a:endParaRPr lang="en-US" sz="1800" i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58616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19252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05074" y="1802601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174543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000976" y="2142489"/>
            <a:ext cx="94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FF6600"/>
                </a:solidFill>
                <a:latin typeface="Open Sans" charset="0"/>
                <a:cs typeface="Open Sans" charset="0"/>
              </a:rPr>
              <a:t>after test</a:t>
            </a:r>
            <a:endParaRPr lang="en-US" dirty="0">
              <a:solidFill>
                <a:srgbClr val="FF660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700318" y="1176328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060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934" y="2680417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08934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8060203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4" grpId="1"/>
      <p:bldP spid="85" grpId="0"/>
      <p:bldP spid="97" grpId="0" animBg="1"/>
      <p:bldP spid="100" grpId="0"/>
      <p:bldP spid="102" grpId="0"/>
      <p:bldP spid="103" grpId="0" animBg="1"/>
      <p:bldP spid="105" grpId="0" animBg="1"/>
      <p:bldP spid="76" grpId="0" animBg="1"/>
      <p:bldP spid="107" grpId="0"/>
      <p:bldP spid="74" grpId="0" animBg="1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11" grpId="0"/>
      <p:bldP spid="111" grpId="1"/>
      <p:bldP spid="112" grpId="0"/>
      <p:bldP spid="115" grpId="0"/>
      <p:bldP spid="116" grpId="0"/>
      <p:bldP spid="87" grpId="0"/>
      <p:bldP spid="91" grpId="0"/>
      <p:bldP spid="66" grpId="0" animBg="1"/>
      <p:bldP spid="90" grpId="0" animBg="1"/>
      <p:bldP spid="95" grpId="0" animBg="1"/>
      <p:bldP spid="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5492685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Use “develop” branch instead of master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branch, story,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and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--amend</a:t>
            </a:r>
            <a:endParaRPr lang="en-US" sz="18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18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29954</TotalTime>
  <Words>3659</Words>
  <Application>Microsoft Macintosh PowerPoint</Application>
  <PresentationFormat>On-screen Show (16:9)</PresentationFormat>
  <Paragraphs>693</Paragraphs>
  <Slides>31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ConcurCorporateTemplate2013_Helvetica_16x9</vt:lpstr>
      <vt:lpstr>How Testers Master Git and GitHub</vt:lpstr>
      <vt:lpstr>About Wilson Mar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Basic skills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Basic workflows</vt:lpstr>
      <vt:lpstr>Git command map</vt:lpstr>
      <vt:lpstr>Lifecycle</vt:lpstr>
      <vt:lpstr>Commit or not?</vt:lpstr>
      <vt:lpstr>HEAD coding</vt:lpstr>
      <vt:lpstr>Feature branch</vt:lpstr>
      <vt:lpstr>Internals</vt:lpstr>
      <vt:lpstr>Agile activities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1040</cp:revision>
  <cp:lastPrinted>2016-09-09T16:57:34Z</cp:lastPrinted>
  <dcterms:created xsi:type="dcterms:W3CDTF">2016-03-09T21:14:16Z</dcterms:created>
  <dcterms:modified xsi:type="dcterms:W3CDTF">2016-09-17T14:18:41Z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