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8839" y="4880164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5924" y="4880164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1691" y="2487786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1690" y="1872689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1691" y="3705061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 API library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3009" y="4880165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Windows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97465" y="3676871"/>
            <a:ext cx="1594924" cy="147732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mtClean="0"/>
              <a:t>Command+Tab</a:t>
            </a:r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Task bar</a:t>
            </a:r>
          </a:p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6940" y="3085830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Web Browser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1691" y="3091285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Chromium</a:t>
            </a:r>
          </a:p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cxnSp>
        <p:nvCxnSpPr>
          <p:cNvPr id="15" name="Straight Connector 14"/>
          <p:cNvCxnSpPr>
            <a:endCxn id="9" idx="0"/>
          </p:cNvCxnSpPr>
          <p:nvPr/>
        </p:nvCxnSpPr>
        <p:spPr>
          <a:xfrm>
            <a:off x="4099415" y="4527812"/>
            <a:ext cx="25052" cy="35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9415" y="4527812"/>
            <a:ext cx="1427967" cy="35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0"/>
          </p:cNvCxnSpPr>
          <p:nvPr/>
        </p:nvCxnSpPr>
        <p:spPr>
          <a:xfrm>
            <a:off x="4099415" y="4527812"/>
            <a:ext cx="2830882" cy="35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97360" y="3148626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BrowserWindow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renderer process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7360" y="242690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package.json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main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conrol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process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92880" y="4466852"/>
            <a:ext cx="213215" cy="211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2" idx="2"/>
            <a:endCxn id="29" idx="2"/>
          </p:cNvCxnSpPr>
          <p:nvPr/>
        </p:nvCxnSpPr>
        <p:spPr>
          <a:xfrm rot="16200000" flipH="1">
            <a:off x="2729007" y="3308892"/>
            <a:ext cx="923265" cy="160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9" idx="0"/>
          </p:cNvCxnSpPr>
          <p:nvPr/>
        </p:nvCxnSpPr>
        <p:spPr>
          <a:xfrm flipH="1">
            <a:off x="4099488" y="4062325"/>
            <a:ext cx="24979" cy="40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91101" y="1856321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13</cp:revision>
  <dcterms:created xsi:type="dcterms:W3CDTF">2016-10-14T09:16:04Z</dcterms:created>
  <dcterms:modified xsi:type="dcterms:W3CDTF">2016-10-14T10:26:23Z</dcterms:modified>
</cp:coreProperties>
</file>