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49" r:id="rId3"/>
    <p:sldId id="350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180765" y="165359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stCxn id="11" idx="3"/>
            <a:endCxn id="38" idx="1"/>
          </p:cNvCxnSpPr>
          <p:nvPr/>
        </p:nvCxnSpPr>
        <p:spPr>
          <a:xfrm>
            <a:off x="4555325" y="1884784"/>
            <a:ext cx="2105658" cy="214347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24912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299186"/>
            <a:ext cx="1435120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7" y="1299188"/>
            <a:ext cx="1945215" cy="1171194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521644" y="1299186"/>
            <a:ext cx="1033681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3" idx="1"/>
          </p:cNvCxnSpPr>
          <p:nvPr/>
        </p:nvCxnSpPr>
        <p:spPr>
          <a:xfrm rot="16200000" flipH="1">
            <a:off x="3602301" y="722258"/>
            <a:ext cx="1703542" cy="4244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93913" y="764343"/>
            <a:ext cx="138065" cy="2334018"/>
          </a:xfrm>
          <a:prstGeom prst="bentConnector3">
            <a:avLst>
              <a:gd name="adj1" fmla="val 41778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90819" y="1510879"/>
            <a:ext cx="761489" cy="7057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318805" y="1790633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93912" y="447656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59717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0550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73223" y="764343"/>
            <a:ext cx="2293940" cy="13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73223" y="764343"/>
            <a:ext cx="2293940" cy="408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stCxn id="38" idx="0"/>
            <a:endCxn id="20" idx="4"/>
          </p:cNvCxnSpPr>
          <p:nvPr/>
        </p:nvCxnSpPr>
        <p:spPr>
          <a:xfrm rot="16200000" flipV="1">
            <a:off x="6715133" y="1101935"/>
            <a:ext cx="1014381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 flipH="1">
            <a:off x="2331782" y="1081030"/>
            <a:ext cx="1786" cy="334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72343" y="677507"/>
            <a:ext cx="1143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to PC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61301" y="333319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972717" y="216858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910317" y="210118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33568" y="1081030"/>
            <a:ext cx="889193" cy="1020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415446"/>
            <a:ext cx="1275325" cy="57733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 for setup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50321" y="2198130"/>
            <a:ext cx="559996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splay 92"/>
          <p:cNvSpPr/>
          <p:nvPr/>
        </p:nvSpPr>
        <p:spPr>
          <a:xfrm>
            <a:off x="6576363" y="3389453"/>
            <a:ext cx="16073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32" name="Straight Arrow Connector 4"/>
          <p:cNvCxnSpPr>
            <a:endCxn id="72" idx="1"/>
          </p:cNvCxnSpPr>
          <p:nvPr/>
        </p:nvCxnSpPr>
        <p:spPr>
          <a:xfrm flipV="1">
            <a:off x="2972717" y="2919113"/>
            <a:ext cx="2385187" cy="36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4220" y="1902189"/>
            <a:ext cx="9613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</a:t>
            </a:r>
            <a:endParaRPr lang="en-US" sz="1600" dirty="0" smtClean="0">
              <a:solidFill>
                <a:schemeClr val="accent2"/>
              </a:solidFill>
              <a:latin typeface="Open Sans Light"/>
              <a:cs typeface="Open Sans Light"/>
            </a:endParaRPr>
          </a:p>
          <a:p>
            <a:pPr algn="r"/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Serial </a:t>
            </a:r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#</a:t>
            </a:r>
          </a:p>
        </p:txBody>
      </p:sp>
      <p:sp>
        <p:nvSpPr>
          <p:cNvPr id="43" name="Display 42"/>
          <p:cNvSpPr/>
          <p:nvPr/>
        </p:nvSpPr>
        <p:spPr>
          <a:xfrm>
            <a:off x="3295858" y="3042145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80969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03190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0183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stCxn id="38" idx="0"/>
            <a:endCxn id="21" idx="4"/>
          </p:cNvCxnSpPr>
          <p:nvPr/>
        </p:nvCxnSpPr>
        <p:spPr>
          <a:xfrm rot="16200000" flipV="1">
            <a:off x="6912679" y="1299481"/>
            <a:ext cx="619288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34569" y="3383535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070409"/>
            <a:ext cx="0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357904" y="2615933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5732" y="2620702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2972717" y="2099131"/>
            <a:ext cx="3688266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 flipV="1">
            <a:off x="3007302" y="3098361"/>
            <a:ext cx="288556" cy="2077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95839" y="260243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  <a:endCxn id="67" idx="1"/>
          </p:cNvCxnSpPr>
          <p:nvPr/>
        </p:nvCxnSpPr>
        <p:spPr>
          <a:xfrm flipV="1">
            <a:off x="7004613" y="2894818"/>
            <a:ext cx="191226" cy="18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660983" y="179226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2896" y="179971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</p:cNvCxnSpPr>
          <p:nvPr/>
        </p:nvCxnSpPr>
        <p:spPr>
          <a:xfrm>
            <a:off x="7703276" y="3187206"/>
            <a:ext cx="0" cy="202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0421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93" idx="3"/>
            <a:endCxn id="39" idx="3"/>
          </p:cNvCxnSpPr>
          <p:nvPr/>
        </p:nvCxnSpPr>
        <p:spPr>
          <a:xfrm flipH="1" flipV="1">
            <a:off x="8134198" y="2092101"/>
            <a:ext cx="49520" cy="1604219"/>
          </a:xfrm>
          <a:prstGeom prst="bentConnector3">
            <a:avLst>
              <a:gd name="adj1" fmla="val -46163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93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9027" y="1986455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39731</TotalTime>
  <Words>98</Words>
  <Application>Microsoft Macintosh PowerPoint</Application>
  <PresentationFormat>On-screen Show (16:9)</PresentationFormat>
  <Paragraphs>38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AWS IoT Button setup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792</cp:revision>
  <cp:lastPrinted>2015-11-18T16:47:39Z</cp:lastPrinted>
  <dcterms:created xsi:type="dcterms:W3CDTF">2016-03-09T21:14:16Z</dcterms:created>
  <dcterms:modified xsi:type="dcterms:W3CDTF">2016-08-24T12:15:16Z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