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52" r:id="rId3"/>
    <p:sldId id="353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5" d="100"/>
          <a:sy n="125" d="100"/>
        </p:scale>
        <p:origin x="-424" y="-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5591934" y="1495639"/>
            <a:ext cx="703557" cy="6201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Jekyll,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etc.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318941" y="1146744"/>
            <a:ext cx="1008268" cy="13507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topic2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587877" y="992569"/>
            <a:ext cx="1708654" cy="167951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 smtClean="0">
                <a:latin typeface="Open Sans Light"/>
                <a:cs typeface="Open Sans Light"/>
              </a:rPr>
              <a:t>_site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752739" y="1495639"/>
            <a:ext cx="1356949" cy="103958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others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8" name="Can 47"/>
          <p:cNvSpPr/>
          <p:nvPr/>
        </p:nvSpPr>
        <p:spPr>
          <a:xfrm>
            <a:off x="2933022" y="300137"/>
            <a:ext cx="1477844" cy="381426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portfolio.csv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81597" y="2825080"/>
            <a:ext cx="3309467" cy="223682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jekyll-data-driven-website-v05.pptx.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52" name="Straight Arrow Connector 4"/>
          <p:cNvCxnSpPr>
            <a:stCxn id="69" idx="3"/>
          </p:cNvCxnSpPr>
          <p:nvPr/>
        </p:nvCxnSpPr>
        <p:spPr>
          <a:xfrm flipV="1">
            <a:off x="2059084" y="630643"/>
            <a:ext cx="888120" cy="451794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302855" y="937230"/>
            <a:ext cx="745014" cy="32314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parser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3" name="Straight Arrow Connector 4"/>
          <p:cNvCxnSpPr>
            <a:stCxn id="48" idx="3"/>
            <a:endCxn id="55" idx="0"/>
          </p:cNvCxnSpPr>
          <p:nvPr/>
        </p:nvCxnSpPr>
        <p:spPr>
          <a:xfrm>
            <a:off x="3671944" y="681563"/>
            <a:ext cx="3418" cy="2556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248774" y="1067432"/>
            <a:ext cx="1008268" cy="13507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topic.md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484880" y="1535123"/>
            <a:ext cx="601962" cy="489264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text file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68" name="Straight Arrow Connector 4"/>
          <p:cNvCxnSpPr>
            <a:endCxn id="66" idx="0"/>
          </p:cNvCxnSpPr>
          <p:nvPr/>
        </p:nvCxnSpPr>
        <p:spPr>
          <a:xfrm flipH="1">
            <a:off x="3785861" y="1250219"/>
            <a:ext cx="3819" cy="28490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"/>
          <p:cNvCxnSpPr>
            <a:stCxn id="66" idx="3"/>
          </p:cNvCxnSpPr>
          <p:nvPr/>
        </p:nvCxnSpPr>
        <p:spPr>
          <a:xfrm flipV="1">
            <a:off x="4086842" y="1768410"/>
            <a:ext cx="324024" cy="11345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splay 68"/>
          <p:cNvSpPr/>
          <p:nvPr/>
        </p:nvSpPr>
        <p:spPr>
          <a:xfrm>
            <a:off x="996033" y="803512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MS Excel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9" name="Straight Arrow Connector 4"/>
          <p:cNvCxnSpPr>
            <a:endCxn id="48" idx="2"/>
          </p:cNvCxnSpPr>
          <p:nvPr/>
        </p:nvCxnSpPr>
        <p:spPr>
          <a:xfrm>
            <a:off x="1859633" y="486685"/>
            <a:ext cx="1073389" cy="4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039066" y="182884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manual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edit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61604" y="1390961"/>
            <a:ext cx="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{include}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rgbClr val="F4A900"/>
                </a:solidFill>
              </a:rPr>
              <a:t>    {{ ? }}</a:t>
            </a:r>
            <a:endParaRPr lang="en-US" dirty="0">
              <a:solidFill>
                <a:srgbClr val="F4A9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720283" y="1383234"/>
            <a:ext cx="1329543" cy="108502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45273" y="1778570"/>
            <a:ext cx="1079558" cy="54194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index.html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3" name="Display 122"/>
          <p:cNvSpPr/>
          <p:nvPr/>
        </p:nvSpPr>
        <p:spPr>
          <a:xfrm>
            <a:off x="6634469" y="272728"/>
            <a:ext cx="1479311" cy="581631"/>
          </a:xfrm>
          <a:prstGeom prst="flowChartDisplay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visitor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25" name="Straight Arrow Connector 4"/>
          <p:cNvCxnSpPr/>
          <p:nvPr/>
        </p:nvCxnSpPr>
        <p:spPr>
          <a:xfrm flipH="1" flipV="1">
            <a:off x="7648445" y="854359"/>
            <a:ext cx="10930" cy="52887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873110" y="3534578"/>
            <a:ext cx="1059912" cy="30590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Twitter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66" name="Straight Arrow Connector 4"/>
          <p:cNvCxnSpPr/>
          <p:nvPr/>
        </p:nvCxnSpPr>
        <p:spPr>
          <a:xfrm flipV="1">
            <a:off x="3404455" y="1260379"/>
            <a:ext cx="0" cy="1019772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3152311" y="2280151"/>
            <a:ext cx="1037580" cy="57002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file folder (photos)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84" name="Straight Arrow Connector 4"/>
          <p:cNvCxnSpPr>
            <a:stCxn id="183" idx="1"/>
            <a:endCxn id="187" idx="2"/>
          </p:cNvCxnSpPr>
          <p:nvPr/>
        </p:nvCxnSpPr>
        <p:spPr>
          <a:xfrm flipH="1" flipV="1">
            <a:off x="2649782" y="2247426"/>
            <a:ext cx="502529" cy="31774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184692" y="1857042"/>
            <a:ext cx="930180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process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96" name="Straight Arrow Connector 4"/>
          <p:cNvCxnSpPr>
            <a:stCxn id="228" idx="2"/>
            <a:endCxn id="139" idx="1"/>
          </p:cNvCxnSpPr>
          <p:nvPr/>
        </p:nvCxnSpPr>
        <p:spPr>
          <a:xfrm rot="16200000" flipH="1">
            <a:off x="1201511" y="2610036"/>
            <a:ext cx="1038286" cy="304910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"/>
          <p:cNvCxnSpPr>
            <a:stCxn id="228" idx="2"/>
            <a:endCxn id="140" idx="1"/>
          </p:cNvCxnSpPr>
          <p:nvPr/>
        </p:nvCxnSpPr>
        <p:spPr>
          <a:xfrm rot="16200000" flipH="1">
            <a:off x="998564" y="2812982"/>
            <a:ext cx="1444181" cy="304911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4"/>
          <p:cNvCxnSpPr/>
          <p:nvPr/>
        </p:nvCxnSpPr>
        <p:spPr>
          <a:xfrm>
            <a:off x="4870096" y="1875314"/>
            <a:ext cx="0" cy="212380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027294" y="2012737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list/table</a:t>
            </a:r>
            <a:endParaRPr lang="en-US" dirty="0">
              <a:solidFill>
                <a:srgbClr val="F4A900"/>
              </a:solidFill>
            </a:endParaRPr>
          </a:p>
        </p:txBody>
      </p:sp>
      <p:cxnSp>
        <p:nvCxnSpPr>
          <p:cNvPr id="225" name="Straight Arrow Connector 4"/>
          <p:cNvCxnSpPr>
            <a:endCxn id="187" idx="0"/>
          </p:cNvCxnSpPr>
          <p:nvPr/>
        </p:nvCxnSpPr>
        <p:spPr>
          <a:xfrm flipH="1">
            <a:off x="2649782" y="681563"/>
            <a:ext cx="653073" cy="1175479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6673" y="1852964"/>
            <a:ext cx="1063051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29" name="Straight Arrow Connector 4"/>
          <p:cNvCxnSpPr>
            <a:endCxn id="228" idx="0"/>
          </p:cNvCxnSpPr>
          <p:nvPr/>
        </p:nvCxnSpPr>
        <p:spPr>
          <a:xfrm flipH="1">
            <a:off x="1568199" y="681563"/>
            <a:ext cx="1546674" cy="117140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4"/>
          <p:cNvCxnSpPr>
            <a:stCxn id="183" idx="2"/>
            <a:endCxn id="214" idx="1"/>
          </p:cNvCxnSpPr>
          <p:nvPr/>
        </p:nvCxnSpPr>
        <p:spPr>
          <a:xfrm flipV="1">
            <a:off x="3671101" y="2166626"/>
            <a:ext cx="3356193" cy="6835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4897507" y="351056"/>
            <a:ext cx="822960" cy="279587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244" name="Straight Arrow Connector 4"/>
          <p:cNvCxnSpPr>
            <a:stCxn id="48" idx="4"/>
            <a:endCxn id="243" idx="1"/>
          </p:cNvCxnSpPr>
          <p:nvPr/>
        </p:nvCxnSpPr>
        <p:spPr>
          <a:xfrm>
            <a:off x="4410866" y="490850"/>
            <a:ext cx="486641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"/>
          <p:cNvCxnSpPr>
            <a:endCxn id="243" idx="2"/>
          </p:cNvCxnSpPr>
          <p:nvPr/>
        </p:nvCxnSpPr>
        <p:spPr>
          <a:xfrm flipV="1">
            <a:off x="5308987" y="630643"/>
            <a:ext cx="0" cy="306587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1882118" y="2169057"/>
            <a:ext cx="453779" cy="244184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Arrow Connector 4"/>
          <p:cNvCxnSpPr>
            <a:stCxn id="56" idx="2"/>
            <a:endCxn id="216" idx="0"/>
          </p:cNvCxnSpPr>
          <p:nvPr/>
        </p:nvCxnSpPr>
        <p:spPr>
          <a:xfrm>
            <a:off x="5943712" y="1260379"/>
            <a:ext cx="1" cy="23526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445738" y="980792"/>
            <a:ext cx="995947" cy="27958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template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06273" y="2844433"/>
            <a:ext cx="2179203" cy="390384"/>
          </a:xfrm>
          <a:prstGeom prst="rect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form processing APIs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0" name="Straight Arrow Connector 4"/>
          <p:cNvCxnSpPr>
            <a:endCxn id="58" idx="1"/>
          </p:cNvCxnSpPr>
          <p:nvPr/>
        </p:nvCxnSpPr>
        <p:spPr>
          <a:xfrm>
            <a:off x="7621658" y="3234817"/>
            <a:ext cx="0" cy="56643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"/>
          <p:cNvCxnSpPr/>
          <p:nvPr/>
        </p:nvCxnSpPr>
        <p:spPr>
          <a:xfrm flipH="1" flipV="1">
            <a:off x="7621658" y="2320515"/>
            <a:ext cx="3120" cy="529665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7394768" y="3801254"/>
            <a:ext cx="453779" cy="244184"/>
          </a:xfrm>
          <a:prstGeom prst="can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Arrow Connector 4"/>
          <p:cNvCxnSpPr>
            <a:stCxn id="57" idx="1"/>
            <a:endCxn id="51" idx="3"/>
          </p:cNvCxnSpPr>
          <p:nvPr/>
        </p:nvCxnSpPr>
        <p:spPr>
          <a:xfrm rot="10800000">
            <a:off x="2109009" y="2413241"/>
            <a:ext cx="3997265" cy="626384"/>
          </a:xfrm>
          <a:prstGeom prst="bentConnector2">
            <a:avLst/>
          </a:prstGeom>
          <a:ln w="25400">
            <a:solidFill>
              <a:srgbClr val="F4A9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84692" y="2468254"/>
            <a:ext cx="137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Compress</a:t>
            </a:r>
          </a:p>
        </p:txBody>
      </p:sp>
      <p:cxnSp>
        <p:nvCxnSpPr>
          <p:cNvPr id="70" name="Straight Arrow Connector 4"/>
          <p:cNvCxnSpPr>
            <a:stCxn id="58" idx="2"/>
          </p:cNvCxnSpPr>
          <p:nvPr/>
        </p:nvCxnSpPr>
        <p:spPr>
          <a:xfrm rot="10800000">
            <a:off x="1397098" y="2243346"/>
            <a:ext cx="5997671" cy="1680000"/>
          </a:xfrm>
          <a:prstGeom prst="bentConnector3">
            <a:avLst>
              <a:gd name="adj1" fmla="val 99634"/>
            </a:avLst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110235" y="3334168"/>
            <a:ext cx="679445" cy="30220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Email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82" name="Straight Arrow Connector 4"/>
          <p:cNvCxnSpPr>
            <a:stCxn id="228" idx="2"/>
            <a:endCxn id="81" idx="1"/>
          </p:cNvCxnSpPr>
          <p:nvPr/>
        </p:nvCxnSpPr>
        <p:spPr>
          <a:xfrm rot="16200000" flipH="1">
            <a:off x="1718256" y="2093291"/>
            <a:ext cx="1241922" cy="1542036"/>
          </a:xfrm>
          <a:prstGeom prst="bentConnector2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873109" y="3130532"/>
            <a:ext cx="1059913" cy="30220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Instagram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13202" y="3187008"/>
            <a:ext cx="60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cart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43714" y="3187008"/>
            <a:ext cx="111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subscribe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cxnSp>
        <p:nvCxnSpPr>
          <p:cNvPr id="87" name="Straight Arrow Connector 4"/>
          <p:cNvCxnSpPr>
            <a:stCxn id="55" idx="3"/>
          </p:cNvCxnSpPr>
          <p:nvPr/>
        </p:nvCxnSpPr>
        <p:spPr>
          <a:xfrm>
            <a:off x="4047869" y="1098805"/>
            <a:ext cx="200905" cy="1162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splay 98"/>
          <p:cNvSpPr/>
          <p:nvPr/>
        </p:nvSpPr>
        <p:spPr>
          <a:xfrm>
            <a:off x="996033" y="189490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3614" y="172724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text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editor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14478" y="2510524"/>
            <a:ext cx="111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search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01954" y="1057348"/>
            <a:ext cx="102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en-US" dirty="0">
              <a:solidFill>
                <a:srgbClr val="F4A900"/>
              </a:solidFill>
            </a:endParaRPr>
          </a:p>
        </p:txBody>
      </p:sp>
      <p:cxnSp>
        <p:nvCxnSpPr>
          <p:cNvPr id="113" name="Straight Arrow Connector 4"/>
          <p:cNvCxnSpPr>
            <a:stCxn id="86" idx="3"/>
          </p:cNvCxnSpPr>
          <p:nvPr/>
        </p:nvCxnSpPr>
        <p:spPr>
          <a:xfrm>
            <a:off x="5327209" y="1822106"/>
            <a:ext cx="1393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86" grpId="0" animBg="1"/>
      <p:bldP spid="116" grpId="0" animBg="1"/>
      <p:bldP spid="117" grpId="0" animBg="1"/>
      <p:bldP spid="55" grpId="0" animBg="1"/>
      <p:bldP spid="64" grpId="0" animBg="1"/>
      <p:bldP spid="66" grpId="0" animBg="1"/>
      <p:bldP spid="69" grpId="0" animBg="1"/>
      <p:bldP spid="80" grpId="0"/>
      <p:bldP spid="74" grpId="0"/>
      <p:bldP spid="110" grpId="0" animBg="1"/>
      <p:bldP spid="119" grpId="0" animBg="1"/>
      <p:bldP spid="123" grpId="0" animBg="1"/>
      <p:bldP spid="140" grpId="0" animBg="1"/>
      <p:bldP spid="183" grpId="0" animBg="1"/>
      <p:bldP spid="187" grpId="0" animBg="1"/>
      <p:bldP spid="214" grpId="0"/>
      <p:bldP spid="228" grpId="0" animBg="1"/>
      <p:bldP spid="243" grpId="0" animBg="1"/>
      <p:bldP spid="51" grpId="0" animBg="1"/>
      <p:bldP spid="56" grpId="0" animBg="1"/>
      <p:bldP spid="57" grpId="0" animBg="1"/>
      <p:bldP spid="58" grpId="0" animBg="1"/>
      <p:bldP spid="67" grpId="0"/>
      <p:bldP spid="81" grpId="0" animBg="1"/>
      <p:bldP spid="139" grpId="0" animBg="1"/>
      <p:bldP spid="84" grpId="0"/>
      <p:bldP spid="85" grpId="0"/>
      <p:bldP spid="99" grpId="0" animBg="1"/>
      <p:bldP spid="100" grpId="0"/>
      <p:bldP spid="61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Parser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2688" y="330378"/>
            <a:ext cx="66775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images:</a:t>
            </a:r>
          </a:p>
          <a:p>
            <a:r>
              <a:rPr lang="en-US" dirty="0">
                <a:latin typeface="Courier New"/>
                <a:cs typeface="Courier New"/>
              </a:rPr>
              <a:t>  - image_file: PurplePerfection.jpg</a:t>
            </a:r>
          </a:p>
          <a:p>
            <a:r>
              <a:rPr lang="en-US" dirty="0">
                <a:latin typeface="Courier New"/>
                <a:cs typeface="Courier New"/>
              </a:rPr>
              <a:t>    thumb_file: PurplePerfection_thumb.jpg</a:t>
            </a:r>
          </a:p>
          <a:p>
            <a:r>
              <a:rPr lang="en-US" dirty="0">
                <a:latin typeface="Courier New"/>
                <a:cs typeface="Courier New"/>
              </a:rPr>
              <a:t>    thumb_width: 120</a:t>
            </a:r>
          </a:p>
          <a:p>
            <a:r>
              <a:rPr lang="en-US" dirty="0">
                <a:latin typeface="Courier New"/>
                <a:cs typeface="Courier New"/>
              </a:rPr>
              <a:t>    thumb_height: 76</a:t>
            </a:r>
          </a:p>
          <a:p>
            <a:r>
              <a:rPr lang="en-US" dirty="0">
                <a:latin typeface="Courier New"/>
                <a:cs typeface="Courier New"/>
              </a:rPr>
              <a:t>    title: Purple Perfection</a:t>
            </a:r>
          </a:p>
          <a:p>
            <a:r>
              <a:rPr lang="en-US" dirty="0">
                <a:latin typeface="Courier New"/>
                <a:cs typeface="Courier New"/>
              </a:rPr>
              <a:t>    year: 2016</a:t>
            </a:r>
          </a:p>
          <a:p>
            <a:r>
              <a:rPr lang="en-US" dirty="0">
                <a:latin typeface="Courier New"/>
                <a:cs typeface="Courier New"/>
              </a:rPr>
              <a:t>    media_type: Watercolor and pencil</a:t>
            </a:r>
          </a:p>
          <a:p>
            <a:r>
              <a:rPr lang="en-US" dirty="0">
                <a:latin typeface="Courier New"/>
                <a:cs typeface="Courier New"/>
              </a:rPr>
              <a:t>    media_width: 21</a:t>
            </a:r>
          </a:p>
          <a:p>
            <a:r>
              <a:rPr lang="en-US" dirty="0">
                <a:latin typeface="Courier New"/>
                <a:cs typeface="Courier New"/>
              </a:rPr>
              <a:t>    media_height: 13</a:t>
            </a:r>
          </a:p>
          <a:p>
            <a:r>
              <a:rPr lang="en-US" dirty="0">
                <a:latin typeface="Courier New"/>
                <a:cs typeface="Courier New"/>
              </a:rPr>
              <a:t>    status: Private Collection -- Prints Available</a:t>
            </a:r>
          </a:p>
          <a:p>
            <a:r>
              <a:rPr lang="en-US" dirty="0">
                <a:latin typeface="Courier New"/>
                <a:cs typeface="Courier New"/>
              </a:rPr>
              <a:t>    notes:</a:t>
            </a:r>
          </a:p>
          <a:p>
            <a:r>
              <a:rPr lang="en-US" dirty="0">
                <a:latin typeface="Courier New"/>
                <a:cs typeface="Courier New"/>
              </a:rPr>
              <a:t>    tags: #blue #grapes #donkey #cart #vinyard</a:t>
            </a:r>
          </a:p>
        </p:txBody>
      </p:sp>
    </p:spTree>
    <p:extLst>
      <p:ext uri="{BB962C8B-B14F-4D97-AF65-F5344CB8AC3E}">
        <p14:creationId xmlns:p14="http://schemas.microsoft.com/office/powerpoint/2010/main" val="356283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Jekyll coding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413" y="321242"/>
            <a:ext cx="8429587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&lt;ul class="photo-gallery"&gt;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image in page.images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    &lt;a target="_blank"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href</a:t>
            </a:r>
            <a:r>
              <a:rPr lang="en-US" dirty="0">
                <a:latin typeface="Courier New"/>
                <a:cs typeface="Courier New"/>
              </a:rPr>
              <a:t>="{{ </a:t>
            </a:r>
            <a:r>
              <a:rPr lang="en-US" b="1" dirty="0">
                <a:latin typeface="Courier New"/>
                <a:cs typeface="Courier New"/>
              </a:rPr>
              <a:t>page.image_path</a:t>
            </a:r>
            <a:r>
              <a:rPr lang="en-US" dirty="0">
                <a:latin typeface="Courier New"/>
                <a:cs typeface="Courier New"/>
              </a:rPr>
              <a:t> }}/{{ </a:t>
            </a:r>
            <a:r>
              <a:rPr lang="en-US" b="1" dirty="0">
                <a:latin typeface="Courier New"/>
                <a:cs typeface="Courier New"/>
              </a:rPr>
              <a:t>image.image_file</a:t>
            </a:r>
            <a:r>
              <a:rPr lang="en-US" dirty="0">
                <a:latin typeface="Courier New"/>
                <a:cs typeface="Courier New"/>
              </a:rPr>
              <a:t> }}"&gt;</a:t>
            </a:r>
          </a:p>
          <a:p>
            <a:r>
              <a:rPr lang="en-US" dirty="0">
                <a:latin typeface="Courier New"/>
                <a:cs typeface="Courier New"/>
              </a:rPr>
              <a:t>    &lt;img align="right" src="{{ page.thumb_path }}/{{ image.thumb_file }}"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image.thumb_width %}width="{{ image.thumb_width }}"{% endif %}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image.thumb_height %}height="{{ image.thumb_height }}"{% endif %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>
                <a:latin typeface="Courier New"/>
                <a:cs typeface="Courier New"/>
              </a:rPr>
              <a:t>alt='{{ image.media_type }}: {{ image.title }} {{ image.tags }}'&gt;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latin typeface="Courier New"/>
                <a:cs typeface="Courier New"/>
              </a:rPr>
              <a:t>&lt;strong&gt;&lt;em&gt;{{ image.title }}&lt;/em&gt;&lt;/strong&gt;.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image.year }}.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{{ image.media_type }}.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image.media_width }}x{{ image.media_height }} inches</a:t>
            </a:r>
            <a:r>
              <a:rPr lang="en-US" dirty="0" smtClean="0">
                <a:latin typeface="Courier New"/>
                <a:cs typeface="Courier New"/>
              </a:rPr>
              <a:t>.&lt;</a:t>
            </a:r>
            <a:r>
              <a:rPr lang="en-US" dirty="0">
                <a:latin typeface="Courier New"/>
                <a:cs typeface="Courier New"/>
              </a:rPr>
              <a:t>br /&gt;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 {</a:t>
            </a:r>
            <a:r>
              <a:rPr lang="en-US" dirty="0">
                <a:latin typeface="Courier New"/>
                <a:cs typeface="Courier New"/>
              </a:rPr>
              <a:t>{ image.status }} {{ image.notes }}</a:t>
            </a:r>
          </a:p>
          <a:p>
            <a:r>
              <a:rPr lang="en-US" dirty="0">
                <a:latin typeface="Courier New"/>
                <a:cs typeface="Courier New"/>
              </a:rPr>
              <a:t>    &lt;/a&gt;&lt;br style="clear: both;" /&gt;&lt;br /&gt;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endfor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957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42903</TotalTime>
  <Words>381</Words>
  <Application>Microsoft Macintosh PowerPoint</Application>
  <PresentationFormat>On-screen Show (16:9)</PresentationFormat>
  <Paragraphs>71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PowerPoint Presentation</vt:lpstr>
      <vt:lpstr>CSV Parser output</vt:lpstr>
      <vt:lpstr>Jekyll coding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957</cp:revision>
  <cp:lastPrinted>2015-11-18T16:47:39Z</cp:lastPrinted>
  <dcterms:created xsi:type="dcterms:W3CDTF">2016-03-09T21:14:16Z</dcterms:created>
  <dcterms:modified xsi:type="dcterms:W3CDTF">2016-08-24T20:40:21Z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