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65" autoAdjust="0"/>
  </p:normalViewPr>
  <p:slideViewPr>
    <p:cSldViewPr snapToGrid="0" snapToObjects="1">
      <p:cViewPr>
        <p:scale>
          <a:sx n="130" d="100"/>
          <a:sy n="130" d="100"/>
        </p:scale>
        <p:origin x="-28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892615" y="2390037"/>
            <a:ext cx="1968405" cy="183681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_includes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40384" y="460808"/>
            <a:ext cx="2455035" cy="56199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_site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Jekyll website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2615" y="513632"/>
            <a:ext cx="2124668" cy="13246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2615" y="4294402"/>
            <a:ext cx="1565723" cy="1708249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_posts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86897" y="812491"/>
            <a:ext cx="1019657" cy="439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94692" y="855698"/>
            <a:ext cx="1935299" cy="40386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43176" y="3867241"/>
            <a:ext cx="1630507" cy="82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 </a:t>
            </a: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&lt;/body&gt;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47016" y="1458157"/>
            <a:ext cx="1517946" cy="335807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CDN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7497638" y="3704520"/>
            <a:ext cx="1197229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484379" y="3715016"/>
            <a:ext cx="1197228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s-IS" sz="1600" dirty="0" smtClean="0">
                <a:latin typeface="Open Sans Light"/>
                <a:cs typeface="Open Sans Light"/>
              </a:rPr>
              <a:t>…</a:t>
            </a:r>
            <a:r>
              <a:rPr lang="en-US" sz="1600" dirty="0" smtClean="0">
                <a:latin typeface="Open Sans Light"/>
                <a:cs typeface="Open Sans Light"/>
              </a:rPr>
              <a:t>.</a:t>
            </a:r>
            <a:r>
              <a:rPr lang="en-US" sz="1600" dirty="0">
                <a:latin typeface="Open Sans Light"/>
                <a:cs typeface="Open Sans Light"/>
              </a:rPr>
              <a:t>js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99188" y="3951780"/>
            <a:ext cx="1414657" cy="37973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&lt;script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050586" y="1247616"/>
            <a:ext cx="1623098" cy="111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&lt;head&gt;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1" name="Straight Connector 157"/>
          <p:cNvCxnSpPr>
            <a:stCxn id="67" idx="2"/>
            <a:endCxn id="81" idx="3"/>
          </p:cNvCxnSpPr>
          <p:nvPr/>
        </p:nvCxnSpPr>
        <p:spPr>
          <a:xfrm flipH="1">
            <a:off x="6513845" y="3919223"/>
            <a:ext cx="983793" cy="22242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57"/>
          <p:cNvCxnSpPr/>
          <p:nvPr/>
        </p:nvCxnSpPr>
        <p:spPr>
          <a:xfrm>
            <a:off x="6672814" y="1032418"/>
            <a:ext cx="50433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n 119"/>
          <p:cNvSpPr/>
          <p:nvPr/>
        </p:nvSpPr>
        <p:spPr>
          <a:xfrm>
            <a:off x="7494149" y="1842762"/>
            <a:ext cx="1148366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522070" y="1853258"/>
            <a:ext cx="1148366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css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75111" y="1974221"/>
            <a:ext cx="119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in-line CSS</a:t>
            </a:r>
            <a:endParaRPr lang="en-US" i="1" dirty="0"/>
          </a:p>
        </p:txBody>
      </p:sp>
      <p:sp>
        <p:nvSpPr>
          <p:cNvPr id="131" name="Rectangle 130"/>
          <p:cNvSpPr/>
          <p:nvPr/>
        </p:nvSpPr>
        <p:spPr>
          <a:xfrm>
            <a:off x="1046096" y="2743367"/>
            <a:ext cx="1651689" cy="398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_head.html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21596" y="1568734"/>
            <a:ext cx="1392249" cy="38287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&lt;style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3" name="Straight Connector 157"/>
          <p:cNvCxnSpPr>
            <a:stCxn id="131" idx="3"/>
            <a:endCxn id="86" idx="1"/>
          </p:cNvCxnSpPr>
          <p:nvPr/>
        </p:nvCxnSpPr>
        <p:spPr>
          <a:xfrm flipV="1">
            <a:off x="2697785" y="1805674"/>
            <a:ext cx="2352801" cy="1136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034749" y="3723263"/>
            <a:ext cx="1643337" cy="386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_footer.html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8" name="Straight Connector 157"/>
          <p:cNvCxnSpPr>
            <a:stCxn id="160" idx="3"/>
            <a:endCxn id="66" idx="1"/>
          </p:cNvCxnSpPr>
          <p:nvPr/>
        </p:nvCxnSpPr>
        <p:spPr>
          <a:xfrm>
            <a:off x="2678086" y="3916744"/>
            <a:ext cx="2365090" cy="36281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7"/>
          <p:cNvCxnSpPr>
            <a:stCxn id="120" idx="2"/>
            <a:endCxn id="87" idx="3"/>
          </p:cNvCxnSpPr>
          <p:nvPr/>
        </p:nvCxnSpPr>
        <p:spPr>
          <a:xfrm flipH="1" flipV="1">
            <a:off x="6513845" y="1760173"/>
            <a:ext cx="980304" cy="2972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034749" y="4659171"/>
            <a:ext cx="1270768" cy="1236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some.md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894692" y="5003588"/>
            <a:ext cx="1935299" cy="8822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each post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137383" y="5013358"/>
            <a:ext cx="1021029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--- yaml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37383" y="5434502"/>
            <a:ext cx="1021030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html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5" name="Straight Connector 157"/>
          <p:cNvCxnSpPr>
            <a:stCxn id="72" idx="0"/>
          </p:cNvCxnSpPr>
          <p:nvPr/>
        </p:nvCxnSpPr>
        <p:spPr>
          <a:xfrm flipV="1">
            <a:off x="8105989" y="1252345"/>
            <a:ext cx="0" cy="2058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21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13" y="718842"/>
            <a:ext cx="627151" cy="627151"/>
          </a:xfrm>
          <a:prstGeom prst="rect">
            <a:avLst/>
          </a:prstGeom>
        </p:spPr>
      </p:pic>
      <p:cxnSp>
        <p:nvCxnSpPr>
          <p:cNvPr id="229" name="Straight Connector 157"/>
          <p:cNvCxnSpPr/>
          <p:nvPr/>
        </p:nvCxnSpPr>
        <p:spPr>
          <a:xfrm flipH="1">
            <a:off x="7099070" y="2911365"/>
            <a:ext cx="436259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7522070" y="2518017"/>
            <a:ext cx="1148366" cy="72942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.jpg, .png,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.git, etc.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17385" y="576771"/>
            <a:ext cx="1891295" cy="9301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52049" y="2498480"/>
            <a:ext cx="1433828" cy="122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&lt;form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83023" y="2591706"/>
            <a:ext cx="1156326" cy="8151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&lt;input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88158" y="2697915"/>
            <a:ext cx="931671" cy="36359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onclick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06127" y="1964923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Gemfile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91" name="Straight Connector 157"/>
          <p:cNvCxnSpPr>
            <a:stCxn id="285" idx="0"/>
          </p:cNvCxnSpPr>
          <p:nvPr/>
        </p:nvCxnSpPr>
        <p:spPr>
          <a:xfrm flipV="1">
            <a:off x="1368917" y="1805674"/>
            <a:ext cx="0" cy="1592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ounded Rectangle 296"/>
          <p:cNvSpPr/>
          <p:nvPr/>
        </p:nvSpPr>
        <p:spPr>
          <a:xfrm>
            <a:off x="2006764" y="1871950"/>
            <a:ext cx="1556864" cy="45833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Open Sans Light"/>
                <a:cs typeface="Open Sans Light"/>
              </a:rPr>
              <a:t>bundle build</a:t>
            </a:r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5488" y="3242965"/>
            <a:ext cx="1643337" cy="3933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_sidebar.html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9" name="Straight Connector 157"/>
          <p:cNvCxnSpPr>
            <a:stCxn id="64" idx="3"/>
            <a:endCxn id="49" idx="1"/>
          </p:cNvCxnSpPr>
          <p:nvPr/>
        </p:nvCxnSpPr>
        <p:spPr>
          <a:xfrm flipV="1">
            <a:off x="2688825" y="3113023"/>
            <a:ext cx="2463224" cy="32660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45899" y="5365129"/>
            <a:ext cx="1427785" cy="413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4" name="Straight Connector 157"/>
          <p:cNvCxnSpPr>
            <a:stCxn id="193" idx="3"/>
            <a:endCxn id="84" idx="1"/>
          </p:cNvCxnSpPr>
          <p:nvPr/>
        </p:nvCxnSpPr>
        <p:spPr>
          <a:xfrm flipV="1">
            <a:off x="2158413" y="5571927"/>
            <a:ext cx="3087486" cy="195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732308" y="642241"/>
            <a:ext cx="1099180" cy="7954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157"/>
          <p:cNvCxnSpPr/>
          <p:nvPr/>
        </p:nvCxnSpPr>
        <p:spPr>
          <a:xfrm>
            <a:off x="2825466" y="4305001"/>
            <a:ext cx="2069226" cy="83535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7415529" y="3274852"/>
            <a:ext cx="1418831" cy="345044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website-dependencies-v01.pptx.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830085" y="749367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plugins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16200000">
            <a:off x="1136792" y="2855575"/>
            <a:ext cx="5619997" cy="8304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bundle exec Jekyll serve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8" name="Straight Connector 157"/>
          <p:cNvCxnSpPr>
            <a:stCxn id="192" idx="3"/>
          </p:cNvCxnSpPr>
          <p:nvPr/>
        </p:nvCxnSpPr>
        <p:spPr>
          <a:xfrm>
            <a:off x="2158412" y="5170321"/>
            <a:ext cx="148086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57"/>
          <p:cNvCxnSpPr>
            <a:stCxn id="56" idx="2"/>
          </p:cNvCxnSpPr>
          <p:nvPr/>
        </p:nvCxnSpPr>
        <p:spPr>
          <a:xfrm>
            <a:off x="1954949" y="1838237"/>
            <a:ext cx="1684328" cy="47057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5639" y="498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9" name="Straight Connector 157"/>
          <p:cNvCxnSpPr>
            <a:endCxn id="81" idx="3"/>
          </p:cNvCxnSpPr>
          <p:nvPr/>
        </p:nvCxnSpPr>
        <p:spPr>
          <a:xfrm flipH="1" flipV="1">
            <a:off x="6513845" y="4141648"/>
            <a:ext cx="1021484" cy="3165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47016" y="5308726"/>
            <a:ext cx="1517946" cy="66505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Algolia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1" name="Straight Connector 157"/>
          <p:cNvCxnSpPr>
            <a:stCxn id="60" idx="0"/>
            <a:endCxn id="72" idx="2"/>
          </p:cNvCxnSpPr>
          <p:nvPr/>
        </p:nvCxnSpPr>
        <p:spPr>
          <a:xfrm flipV="1">
            <a:off x="8105989" y="4816231"/>
            <a:ext cx="0" cy="49249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92615" y="6083183"/>
            <a:ext cx="1565723" cy="4066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assets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1" name="Straight Connector 157"/>
          <p:cNvCxnSpPr>
            <a:stCxn id="60" idx="2"/>
            <a:endCxn id="70" idx="3"/>
          </p:cNvCxnSpPr>
          <p:nvPr/>
        </p:nvCxnSpPr>
        <p:spPr>
          <a:xfrm rot="5400000">
            <a:off x="5125805" y="3306310"/>
            <a:ext cx="312719" cy="5647651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7"/>
          <p:cNvCxnSpPr>
            <a:stCxn id="70" idx="3"/>
            <a:endCxn id="53" idx="2"/>
          </p:cNvCxnSpPr>
          <p:nvPr/>
        </p:nvCxnSpPr>
        <p:spPr>
          <a:xfrm flipV="1">
            <a:off x="2458338" y="6080803"/>
            <a:ext cx="3409564" cy="20569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826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53" grpId="0" animBg="1"/>
      <p:bldP spid="56" grpId="0" animBg="1"/>
      <p:bldP spid="57" grpId="0" animBg="1"/>
      <p:bldP spid="62" grpId="0" animBg="1"/>
      <p:bldP spid="66" grpId="0" animBg="1"/>
      <p:bldP spid="72" grpId="0" animBg="1"/>
      <p:bldP spid="67" grpId="0" animBg="1"/>
      <p:bldP spid="68" grpId="0"/>
      <p:bldP spid="81" grpId="0" animBg="1"/>
      <p:bldP spid="86" grpId="0" animBg="1"/>
      <p:bldP spid="120" grpId="0" animBg="1"/>
      <p:bldP spid="121" grpId="0"/>
      <p:bldP spid="104" grpId="0"/>
      <p:bldP spid="131" grpId="0" animBg="1"/>
      <p:bldP spid="87" grpId="0" animBg="1"/>
      <p:bldP spid="160" grpId="0" animBg="1"/>
      <p:bldP spid="172" grpId="0" animBg="1"/>
      <p:bldP spid="176" grpId="0" animBg="1"/>
      <p:bldP spid="192" grpId="0" animBg="1"/>
      <p:bldP spid="193" grpId="0" animBg="1"/>
      <p:bldP spid="232" grpId="0"/>
      <p:bldP spid="243" grpId="0" animBg="1"/>
      <p:bldP spid="49" grpId="0" animBg="1"/>
      <p:bldP spid="48" grpId="0" animBg="1"/>
      <p:bldP spid="52" grpId="0" animBg="1"/>
      <p:bldP spid="285" grpId="0" animBg="1"/>
      <p:bldP spid="297" grpId="0"/>
      <p:bldP spid="64" grpId="0" animBg="1"/>
      <p:bldP spid="84" grpId="0" animBg="1"/>
      <p:bldP spid="246" grpId="0" animBg="1"/>
      <p:bldP spid="241" grpId="0" animBg="1"/>
      <p:bldP spid="108" grpId="0" animBg="1"/>
      <p:bldP spid="60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131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264</cp:revision>
  <dcterms:created xsi:type="dcterms:W3CDTF">2016-05-21T17:47:57Z</dcterms:created>
  <dcterms:modified xsi:type="dcterms:W3CDTF">2016-07-09T09:07:45Z</dcterms:modified>
</cp:coreProperties>
</file>