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6" r:id="rId2"/>
    <p:sldId id="327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76" y="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dirty="0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853215" y="301494"/>
            <a:ext cx="1815255" cy="4019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8"/>
            <a:ext cx="2455035" cy="56199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43287" y="8558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669501" y="1818444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7034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742" y="3899858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06034" y="1063945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7196" y="181844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607" y="220053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37196" y="3146122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58607" y="3528212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17100" y="2200534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32570" y="2881690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480169" y="3263780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651135" y="484694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818830" y="48469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browser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40241" y="86678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98734" y="866784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5801" y="3109935"/>
            <a:ext cx="1464933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SublimeText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5800" y="2112325"/>
            <a:ext cx="1464933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5800" y="1410935"/>
            <a:ext cx="1464933" cy="42019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Git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8200" y="2264726"/>
            <a:ext cx="1464933" cy="417468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3656" y="810047"/>
            <a:ext cx="1615401" cy="36451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59" grpId="0" animBg="1"/>
      <p:bldP spid="72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4" grpId="0" animBg="1"/>
      <p:bldP spid="41" grpId="0" animBg="1"/>
      <p:bldP spid="76" grpId="0" animBg="1"/>
      <p:bldP spid="77" grpId="0" animBg="1"/>
      <p:bldP spid="91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83656" y="332464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9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43287" y="8558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3071" y="1507215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Uplink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71" y="9494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8577" y="705468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Downlink builder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4" name="Straight Connector 23"/>
          <p:cNvCxnSpPr>
            <a:stCxn id="5" idx="3"/>
            <a:endCxn id="9" idx="1"/>
          </p:cNvCxnSpPr>
          <p:nvPr/>
        </p:nvCxnSpPr>
        <p:spPr>
          <a:xfrm flipV="1">
            <a:off x="3123221" y="1042959"/>
            <a:ext cx="615356" cy="696221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1"/>
          </p:cNvCxnSpPr>
          <p:nvPr/>
        </p:nvCxnSpPr>
        <p:spPr>
          <a:xfrm flipV="1">
            <a:off x="3123221" y="1042959"/>
            <a:ext cx="615356" cy="12809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75622" y="2264713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7034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46464" y="3540132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06034" y="1063945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5471" y="11018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43317" y="2264713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64728" y="2646803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43317" y="3592391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64728" y="3974481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23221" y="2646803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238691" y="3327959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86290" y="3710049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81619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9" grpId="0" animBg="1"/>
      <p:bldP spid="72" grpId="0" animBg="1"/>
      <p:bldP spid="5" grpId="0" animBg="1"/>
      <p:bldP spid="7" grpId="0" animBg="1"/>
      <p:bldP spid="9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1" grpId="0" animBg="1"/>
      <p:bldP spid="74" grpId="0" animBg="1"/>
      <p:bldP spid="41" grpId="0" animBg="1"/>
      <p:bldP spid="76" grpId="0" animBg="1"/>
      <p:bldP spid="77" grpId="0" animBg="1"/>
      <p:bldP spid="91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14572</TotalTime>
  <Words>348</Words>
  <Application>Microsoft Macintosh PowerPoint</Application>
  <PresentationFormat>On-screen Show (16:9)</PresentationFormat>
  <Paragraphs>74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277</cp:revision>
  <cp:lastPrinted>2015-11-18T16:47:39Z</cp:lastPrinted>
  <dcterms:created xsi:type="dcterms:W3CDTF">2016-03-09T21:14:16Z</dcterms:created>
  <dcterms:modified xsi:type="dcterms:W3CDTF">2016-07-09T10:41:36Z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