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9"/>
    <p:restoredTop sz="79279"/>
  </p:normalViewPr>
  <p:slideViewPr>
    <p:cSldViewPr snapToGrid="0" snapToObjects="1">
      <p:cViewPr>
        <p:scale>
          <a:sx n="329" d="100"/>
          <a:sy n="329" d="100"/>
        </p:scale>
        <p:origin x="-8736" y="-8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3EF2-0603-B74D-B930-B9AF59C9209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A2DD-0CA3-D949-BC6C-925A9CF9D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</a:t>
            </a: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5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41D4-1619-C449-87AF-0FEFA4F7D1E6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51CD-5AC5-6949-8B6E-77AAA2D2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4229456" y="2931619"/>
            <a:ext cx="1181324" cy="77165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Docker Machine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19949" y="3719927"/>
            <a:ext cx="1340242" cy="39803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err="1" smtClean="0">
                <a:latin typeface="Open Sans Light" charset="0"/>
                <a:ea typeface="Open Sans Light" charset="0"/>
                <a:cs typeface="Open Sans Light" charset="0"/>
              </a:rPr>
              <a:t>Virtualbox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93211" y="3315331"/>
            <a:ext cx="1158863" cy="80263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Docker for Mac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853311" y="1437372"/>
            <a:ext cx="2644423" cy="402644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t"/>
          <a:lstStyle/>
          <a:p>
            <a:pPr algn="ctr" defTabSz="457859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AWS EC2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350132" y="4918846"/>
            <a:ext cx="5415412" cy="496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AMD 64-bit Mac Pro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64389" y="4891467"/>
            <a:ext cx="2382023" cy="4960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commodity server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50132" y="4145962"/>
            <a:ext cx="5415411" cy="75622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Host OS:</a:t>
            </a:r>
          </a:p>
          <a:p>
            <a:pPr defTabSz="457859">
              <a:defRPr/>
            </a:pPr>
            <a:r>
              <a:rPr lang="en-US" sz="2000" dirty="0" err="1" smtClean="0">
                <a:latin typeface="Open Sans Light" charset="0"/>
                <a:ea typeface="Open Sans Light" charset="0"/>
                <a:cs typeface="Open Sans Light" charset="0"/>
              </a:rPr>
              <a:t>MacOS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67891" y="4155300"/>
            <a:ext cx="2378521" cy="75622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>
                <a:latin typeface="Open Sans Light" charset="0"/>
                <a:ea typeface="Open Sans Light" charset="0"/>
                <a:cs typeface="Open Sans Light" charset="0"/>
              </a:rPr>
              <a:t>Host </a:t>
            </a: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OS: </a:t>
            </a:r>
            <a:r>
              <a:rPr lang="en-US" sz="2000" dirty="0" err="1" smtClean="0">
                <a:latin typeface="Open Sans Light" charset="0"/>
                <a:ea typeface="Open Sans Light" charset="0"/>
                <a:cs typeface="Open Sans Light" charset="0"/>
              </a:rPr>
              <a:t>Debian</a:t>
            </a: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 Linux base image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231978" y="3041188"/>
            <a:ext cx="1716445" cy="1076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Hypervisor:</a:t>
            </a:r>
          </a:p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VMware </a:t>
            </a:r>
          </a:p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Fusion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67891" y="3332264"/>
            <a:ext cx="2378521" cy="81369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Docker Engine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201950" y="2539034"/>
            <a:ext cx="976323" cy="42595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>
                <a:latin typeface="Open Sans Light" charset="0"/>
                <a:ea typeface="Open Sans Light" charset="0"/>
                <a:cs typeface="Open Sans Light" charset="0"/>
              </a:rPr>
              <a:t>NGINX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231978" y="1986285"/>
            <a:ext cx="1295353" cy="10156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>
                <a:latin typeface="Open Sans Light" charset="0"/>
                <a:ea typeface="Open Sans Light" charset="0"/>
                <a:cs typeface="Open Sans Light" charset="0"/>
              </a:rPr>
              <a:t>guest </a:t>
            </a:r>
            <a:r>
              <a:rPr lang="en-US" sz="2000" dirty="0" err="1" smtClean="0">
                <a:latin typeface="Open Sans Light" charset="0"/>
                <a:ea typeface="Open Sans Light" charset="0"/>
                <a:cs typeface="Open Sans Light" charset="0"/>
              </a:rPr>
              <a:t>os</a:t>
            </a: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 : </a:t>
            </a:r>
            <a:b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Windows 10 AE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140377" y="1821633"/>
            <a:ext cx="1553090" cy="1054753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ctr"/>
          <a:lstStyle/>
          <a:p>
            <a:pPr algn="ctr" defTabSz="457859">
              <a:defRPr/>
            </a:pPr>
            <a:r>
              <a:rPr lang="en-US" sz="20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Docker </a:t>
            </a:r>
            <a:r>
              <a:rPr lang="en-US" sz="20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Hub</a:t>
            </a:r>
          </a:p>
          <a:p>
            <a:pPr algn="ctr" defTabSz="457859">
              <a:defRPr/>
            </a:pPr>
            <a:r>
              <a:rPr lang="en-US" sz="20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or trusted registry</a:t>
            </a:r>
            <a:endParaRPr lang="en-US" sz="20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8189" y="1607555"/>
            <a:ext cx="136358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Virtual Memory instance</a:t>
            </a:r>
          </a:p>
        </p:txBody>
      </p:sp>
      <p:sp>
        <p:nvSpPr>
          <p:cNvPr id="15" name="Right Brace 14"/>
          <p:cNvSpPr/>
          <p:nvPr/>
        </p:nvSpPr>
        <p:spPr>
          <a:xfrm flipH="1">
            <a:off x="1909035" y="1203960"/>
            <a:ext cx="229480" cy="1797996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733250" y="1761443"/>
            <a:ext cx="140573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Docker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containers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8" name="TextBox 284"/>
          <p:cNvSpPr txBox="1">
            <a:spLocks noChangeArrowheads="1"/>
          </p:cNvSpPr>
          <p:nvPr/>
        </p:nvSpPr>
        <p:spPr bwMode="auto">
          <a:xfrm>
            <a:off x="6790412" y="5001531"/>
            <a:ext cx="1215670" cy="36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5" tIns="45787" rIns="91575" bIns="45787" anchor="b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" dirty="0" smtClean="0">
                <a:latin typeface="Open Sans Light" charset="0"/>
                <a:cs typeface="Open Sans Light" charset="0"/>
              </a:rPr>
              <a:t>docker-flowchart-v04.pptx</a:t>
            </a:r>
            <a:endParaRPr lang="en-US" sz="600" dirty="0" smtClean="0">
              <a:latin typeface="Open Sans Light" charset="0"/>
              <a:cs typeface="Open Sans Light" charset="0"/>
            </a:endParaRPr>
          </a:p>
          <a:p>
            <a:pPr eaLnBrk="1" hangingPunct="1"/>
            <a:r>
              <a:rPr lang="en-US" sz="600" dirty="0" smtClean="0">
                <a:latin typeface="Open Sans Light" charset="0"/>
                <a:cs typeface="Open Sans Light" charset="0"/>
              </a:rPr>
              <a:t>Copyright </a:t>
            </a:r>
            <a:r>
              <a:rPr lang="en-US" sz="600" dirty="0">
                <a:latin typeface="Open Sans Light" charset="0"/>
                <a:cs typeface="Open Sans Light" charset="0"/>
              </a:rPr>
              <a:t>2016 by Wilson Mar</a:t>
            </a:r>
          </a:p>
          <a:p>
            <a:pPr eaLnBrk="1" hangingPunct="1"/>
            <a:r>
              <a:rPr lang="en-US" sz="600" dirty="0">
                <a:latin typeface="Open Sans Light" charset="0"/>
                <a:cs typeface="Open Sans Light" charset="0"/>
              </a:rPr>
              <a:t>All rights reserved.</a:t>
            </a:r>
          </a:p>
        </p:txBody>
      </p:sp>
      <p:cxnSp>
        <p:nvCxnSpPr>
          <p:cNvPr id="43" name="Straight Arrow Connector 42"/>
          <p:cNvCxnSpPr>
            <a:stCxn id="39" idx="2"/>
            <a:endCxn id="143" idx="0"/>
          </p:cNvCxnSpPr>
          <p:nvPr/>
        </p:nvCxnSpPr>
        <p:spPr>
          <a:xfrm>
            <a:off x="7910594" y="1621579"/>
            <a:ext cx="6328" cy="20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09660" y="15453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ack" charset="0"/>
                <a:ea typeface="Hack" charset="0"/>
                <a:cs typeface="Hack" charset="0"/>
              </a:rPr>
              <a:t>build</a:t>
            </a:r>
            <a:endParaRPr lang="en-US" sz="2000" dirty="0">
              <a:latin typeface="Hack" charset="0"/>
              <a:ea typeface="Hack" charset="0"/>
              <a:cs typeface="Hack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52514" y="2131543"/>
            <a:ext cx="945672" cy="42229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NGINX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42482" y="408930"/>
            <a:ext cx="2093309" cy="1190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t"/>
          <a:lstStyle/>
          <a:p>
            <a:pPr algn="r" defTabSz="457859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app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45542" y="552355"/>
            <a:ext cx="1333587" cy="34571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t"/>
          <a:lstStyle/>
          <a:p>
            <a:pPr defTabSz="457859">
              <a:defRPr/>
            </a:pPr>
            <a:r>
              <a:rPr lang="en-US" sz="2000" dirty="0" err="1">
                <a:latin typeface="Open Sans Light" charset="0"/>
                <a:ea typeface="Open Sans Light" charset="0"/>
                <a:cs typeface="Open Sans Light" charset="0"/>
              </a:rPr>
              <a:t>Dockerfile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350133" y="3309686"/>
            <a:ext cx="861885" cy="79704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Mac apps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4297041" y="1446968"/>
            <a:ext cx="2202291" cy="1535474"/>
          </a:xfrm>
          <a:prstGeom prst="bentConnector3">
            <a:avLst>
              <a:gd name="adj1" fmla="val -17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2231978" y="1216660"/>
            <a:ext cx="689469" cy="7252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app:</a:t>
            </a:r>
            <a:r>
              <a:rPr lang="en-US" sz="2000" dirty="0">
                <a:latin typeface="Open Sans Light" charset="0"/>
                <a:ea typeface="Open Sans Light" charset="0"/>
                <a:cs typeface="Open Sans Light" charset="0"/>
              </a:rPr>
              <a:t/>
            </a:r>
            <a:br>
              <a:rPr lang="en-US" sz="2000" dirty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VS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656458" y="412086"/>
            <a:ext cx="1286934" cy="73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t"/>
          <a:lstStyle/>
          <a:p>
            <a:pPr algn="ctr" defTabSz="457859"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package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manager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9074993" y="1132958"/>
            <a:ext cx="3150" cy="2186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45542" y="898120"/>
            <a:ext cx="1785064" cy="370332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t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.</a:t>
            </a:r>
            <a:r>
              <a:rPr lang="en-US" sz="2000" dirty="0" err="1" smtClean="0">
                <a:latin typeface="Open Sans Light" charset="0"/>
                <a:ea typeface="Open Sans Light" charset="0"/>
                <a:cs typeface="Open Sans Light" charset="0"/>
              </a:rPr>
              <a:t>dockerignore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02345" y="898072"/>
            <a:ext cx="1016498" cy="723507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algn="ctr" defTabSz="457859">
              <a:defRPr/>
            </a:pPr>
            <a:r>
              <a:rPr lang="en-US" sz="2000" smtClean="0">
                <a:latin typeface="Open Sans Light" charset="0"/>
                <a:ea typeface="Open Sans Light" charset="0"/>
                <a:cs typeface="Open Sans Light" charset="0"/>
              </a:rPr>
              <a:t>Docker image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97526" y="2519155"/>
            <a:ext cx="945672" cy="42229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NGINX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2" name="Straight Arrow Connector 99"/>
          <p:cNvCxnSpPr/>
          <p:nvPr/>
        </p:nvCxnSpPr>
        <p:spPr>
          <a:xfrm rot="5400000" flipH="1" flipV="1">
            <a:off x="5603879" y="1529854"/>
            <a:ext cx="1933096" cy="1748132"/>
          </a:xfrm>
          <a:prstGeom prst="bentConnector3">
            <a:avLst>
              <a:gd name="adj1" fmla="val 99273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9201950" y="2985530"/>
            <a:ext cx="963410" cy="33413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ctr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bin/lib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65350" y="1986285"/>
            <a:ext cx="376902" cy="101567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64896" y="1216660"/>
            <a:ext cx="376291" cy="7252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5" name="Can 114"/>
          <p:cNvSpPr/>
          <p:nvPr/>
        </p:nvSpPr>
        <p:spPr>
          <a:xfrm>
            <a:off x="9196491" y="1828294"/>
            <a:ext cx="735229" cy="5119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Open Sans Light" charset="0"/>
                <a:ea typeface="Open Sans Light" charset="0"/>
                <a:cs typeface="Open Sans Light" charset="0"/>
              </a:rPr>
              <a:t>keys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9680926" y="2351507"/>
            <a:ext cx="9186" cy="224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0196334" y="2539034"/>
            <a:ext cx="1150078" cy="42595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err="1" smtClean="0">
                <a:latin typeface="Open Sans Light" charset="0"/>
                <a:ea typeface="Open Sans Light" charset="0"/>
                <a:cs typeface="Open Sans Light" charset="0"/>
              </a:rPr>
              <a:t>cAdvisor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196332" y="2985530"/>
            <a:ext cx="1150080" cy="33413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ctr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bin/lib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49" name="Straight Arrow Connector 148"/>
          <p:cNvCxnSpPr>
            <a:stCxn id="146" idx="0"/>
            <a:endCxn id="157" idx="3"/>
          </p:cNvCxnSpPr>
          <p:nvPr/>
        </p:nvCxnSpPr>
        <p:spPr>
          <a:xfrm flipH="1" flipV="1">
            <a:off x="10763916" y="2350701"/>
            <a:ext cx="7457" cy="188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7"/>
          <p:cNvCxnSpPr>
            <a:stCxn id="143" idx="2"/>
            <a:endCxn id="131" idx="2"/>
          </p:cNvCxnSpPr>
          <p:nvPr/>
        </p:nvCxnSpPr>
        <p:spPr>
          <a:xfrm rot="16200000" flipH="1">
            <a:off x="8759216" y="2034092"/>
            <a:ext cx="88602" cy="1773190"/>
          </a:xfrm>
          <a:prstGeom prst="bentConnector3">
            <a:avLst>
              <a:gd name="adj1" fmla="val 73068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n 156"/>
          <p:cNvSpPr/>
          <p:nvPr/>
        </p:nvSpPr>
        <p:spPr>
          <a:xfrm>
            <a:off x="10228955" y="1838746"/>
            <a:ext cx="1069921" cy="5119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Open Sans Light" charset="0"/>
                <a:ea typeface="Open Sans Light" charset="0"/>
                <a:cs typeface="Open Sans Light" charset="0"/>
              </a:rPr>
              <a:t>InfluxDB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056842" y="711200"/>
            <a:ext cx="1398558" cy="433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t"/>
          <a:lstStyle/>
          <a:p>
            <a:pPr algn="r" defTabSz="457859">
              <a:defRPr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Graphana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10984721" y="1145079"/>
            <a:ext cx="0" cy="745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5791708" y="2972866"/>
            <a:ext cx="951490" cy="33413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ctr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bin/lib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3" name="Straight Arrow Connector 7"/>
          <p:cNvCxnSpPr>
            <a:stCxn id="143" idx="2"/>
            <a:endCxn id="62" idx="2"/>
          </p:cNvCxnSpPr>
          <p:nvPr/>
        </p:nvCxnSpPr>
        <p:spPr>
          <a:xfrm rot="5400000">
            <a:off x="7061113" y="2085635"/>
            <a:ext cx="65059" cy="1646560"/>
          </a:xfrm>
          <a:prstGeom prst="bentConnector3">
            <a:avLst>
              <a:gd name="adj1" fmla="val 978433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4446696" y="2576927"/>
            <a:ext cx="951490" cy="33413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ctr"/>
          <a:lstStyle/>
          <a:p>
            <a:pPr defTabSz="457859">
              <a:defRPr/>
            </a:pP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bin/lib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" name="Straight Arrow Connector 7"/>
          <p:cNvCxnSpPr>
            <a:stCxn id="143" idx="2"/>
            <a:endCxn id="45" idx="2"/>
          </p:cNvCxnSpPr>
          <p:nvPr/>
        </p:nvCxnSpPr>
        <p:spPr>
          <a:xfrm rot="5400000" flipH="1">
            <a:off x="6259859" y="1219324"/>
            <a:ext cx="322553" cy="2991572"/>
          </a:xfrm>
          <a:prstGeom prst="bentConnector3">
            <a:avLst>
              <a:gd name="adj1" fmla="val -196867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5582967" y="4142600"/>
            <a:ext cx="1172931" cy="75622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75" tIns="45787" rIns="91575" bIns="45787" anchor="b"/>
          <a:lstStyle/>
          <a:p>
            <a:pPr defTabSz="457859">
              <a:defRPr/>
            </a:pPr>
            <a:r>
              <a:rPr lang="en-US" sz="2000" dirty="0" err="1" smtClean="0">
                <a:latin typeface="Open Sans Light" charset="0"/>
                <a:ea typeface="Open Sans Light" charset="0"/>
                <a:cs typeface="Open Sans Light" charset="0"/>
              </a:rPr>
              <a:t>MacOS</a:t>
            </a:r>
            <a:r>
              <a:rPr lang="en-US" sz="2000" smtClean="0">
                <a:latin typeface="Open Sans Light" charset="0"/>
                <a:ea typeface="Open Sans Light" charset="0"/>
                <a:cs typeface="Open Sans Light" charset="0"/>
              </a:rPr>
              <a:t> </a:t>
            </a:r>
            <a:r>
              <a:rPr lang="en-US" sz="2000" smtClean="0">
                <a:latin typeface="Open Sans Light" charset="0"/>
                <a:ea typeface="Open Sans Light" charset="0"/>
                <a:cs typeface="Open Sans Light" charset="0"/>
              </a:rPr>
              <a:t>10.10</a:t>
            </a:r>
            <a:r>
              <a:rPr lang="en-US" sz="2000" dirty="0" smtClean="0">
                <a:latin typeface="Open Sans Light" charset="0"/>
                <a:ea typeface="Open Sans Light" charset="0"/>
                <a:cs typeface="Open Sans Light" charset="0"/>
              </a:rPr>
              <a:t>+</a:t>
            </a:r>
            <a:endParaRPr lang="en-US" sz="20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58" grpId="0" animBg="1"/>
      <p:bldP spid="57" grpId="0" animBg="1"/>
      <p:bldP spid="99" grpId="0" animBg="1"/>
      <p:bldP spid="120" grpId="0" animBg="1"/>
      <p:bldP spid="123" grpId="0" animBg="1"/>
      <p:bldP spid="124" grpId="0" animBg="1"/>
      <p:bldP spid="126" grpId="0" animBg="1"/>
      <p:bldP spid="127" grpId="0" animBg="1"/>
      <p:bldP spid="131" grpId="0" animBg="1"/>
      <p:bldP spid="133" grpId="0" animBg="1"/>
      <p:bldP spid="143" grpId="0" animBg="1"/>
      <p:bldP spid="144" grpId="0"/>
      <p:bldP spid="15" grpId="0" animBg="1"/>
      <p:bldP spid="148" grpId="0"/>
      <p:bldP spid="52" grpId="0"/>
      <p:bldP spid="45" grpId="0" animBg="1"/>
      <p:bldP spid="79" grpId="0" animBg="1"/>
      <p:bldP spid="42" grpId="0" animBg="1"/>
      <p:bldP spid="83" grpId="0" animBg="1"/>
      <p:bldP spid="141" grpId="0" animBg="1"/>
      <p:bldP spid="129" grpId="0" animBg="1"/>
      <p:bldP spid="46" grpId="0" animBg="1"/>
      <p:bldP spid="39" grpId="0" animBg="1"/>
      <p:bldP spid="62" grpId="0" animBg="1"/>
      <p:bldP spid="128" grpId="0" animBg="1"/>
      <p:bldP spid="132" grpId="0" animBg="1"/>
      <p:bldP spid="134" grpId="0" animBg="1"/>
      <p:bldP spid="115" grpId="0" animBg="1"/>
      <p:bldP spid="146" grpId="0" animBg="1"/>
      <p:bldP spid="147" grpId="0" animBg="1"/>
      <p:bldP spid="157" grpId="0" animBg="1"/>
      <p:bldP spid="163" grpId="0" animBg="1"/>
      <p:bldP spid="172" grpId="0" animBg="1"/>
      <p:bldP spid="175" grpId="0" animBg="1"/>
      <p:bldP spid="1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82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Hack</vt:lpstr>
      <vt:lpstr>ＭＳ Ｐゴシック</vt:lpstr>
      <vt:lpstr>Open Sans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152</cp:revision>
  <dcterms:created xsi:type="dcterms:W3CDTF">2016-11-11T16:57:23Z</dcterms:created>
  <dcterms:modified xsi:type="dcterms:W3CDTF">2016-11-12T20:07:45Z</dcterms:modified>
</cp:coreProperties>
</file>