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7"/>
    <p:restoredTop sz="94631"/>
  </p:normalViewPr>
  <p:slideViewPr>
    <p:cSldViewPr snapToGrid="0" snapToObjects="1">
      <p:cViewPr varScale="1">
        <p:scale>
          <a:sx n="84" d="100"/>
          <a:sy n="84" d="100"/>
        </p:scale>
        <p:origin x="18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C6D2-D619-9C45-BE2E-F1F743892BF3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2454-D30F-1945-B593-09679F7FE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26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C6D2-D619-9C45-BE2E-F1F743892BF3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2454-D30F-1945-B593-09679F7FE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C6D2-D619-9C45-BE2E-F1F743892BF3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2454-D30F-1945-B593-09679F7FE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C6D2-D619-9C45-BE2E-F1F743892BF3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2454-D30F-1945-B593-09679F7FE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9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C6D2-D619-9C45-BE2E-F1F743892BF3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2454-D30F-1945-B593-09679F7FE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C6D2-D619-9C45-BE2E-F1F743892BF3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2454-D30F-1945-B593-09679F7FE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8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C6D2-D619-9C45-BE2E-F1F743892BF3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2454-D30F-1945-B593-09679F7FE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5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C6D2-D619-9C45-BE2E-F1F743892BF3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2454-D30F-1945-B593-09679F7FE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9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C6D2-D619-9C45-BE2E-F1F743892BF3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2454-D30F-1945-B593-09679F7FE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C6D2-D619-9C45-BE2E-F1F743892BF3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2454-D30F-1945-B593-09679F7FE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6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C6D2-D619-9C45-BE2E-F1F743892BF3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2454-D30F-1945-B593-09679F7FE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1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C6D2-D619-9C45-BE2E-F1F743892BF3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D2454-D30F-1945-B593-09679F7FE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5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6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28839" y="4880164"/>
            <a:ext cx="1402915" cy="563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25924" y="4880164"/>
            <a:ext cx="1402915" cy="563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21691" y="2487786"/>
            <a:ext cx="1402915" cy="563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21690" y="1872689"/>
            <a:ext cx="1402915" cy="563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21691" y="3705061"/>
            <a:ext cx="1402915" cy="563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Electron API library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23009" y="4880165"/>
            <a:ext cx="1402915" cy="563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Windows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497465" y="3676871"/>
            <a:ext cx="1594924" cy="1477328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dirty="0" err="1" smtClean="0"/>
              <a:t>Command+Tab</a:t>
            </a:r>
            <a:endParaRPr lang="en-US" dirty="0" smtClean="0"/>
          </a:p>
          <a:p>
            <a:r>
              <a:rPr lang="en-US" dirty="0" smtClean="0"/>
              <a:t>File system</a:t>
            </a:r>
          </a:p>
          <a:p>
            <a:r>
              <a:rPr lang="en-US" dirty="0" smtClean="0"/>
              <a:t>Network</a:t>
            </a:r>
          </a:p>
          <a:p>
            <a:r>
              <a:rPr lang="en-US" dirty="0" smtClean="0"/>
              <a:t>Task bar</a:t>
            </a:r>
          </a:p>
          <a:p>
            <a:r>
              <a:rPr lang="en-US" dirty="0" smtClean="0"/>
              <a:t>Notifications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86940" y="3085830"/>
            <a:ext cx="1402915" cy="563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Chrome Web Browser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421691" y="3091285"/>
            <a:ext cx="1402915" cy="563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Chromium</a:t>
            </a:r>
          </a:p>
          <a:p>
            <a:pPr algn="ctr"/>
            <a:r>
              <a:rPr lang="en-US" dirty="0" smtClean="0"/>
              <a:t>renderer</a:t>
            </a:r>
            <a:endParaRPr lang="en-US" dirty="0"/>
          </a:p>
        </p:txBody>
      </p:sp>
      <p:cxnSp>
        <p:nvCxnSpPr>
          <p:cNvPr id="15" name="Straight Connector 14"/>
          <p:cNvCxnSpPr>
            <a:endCxn id="9" idx="0"/>
          </p:cNvCxnSpPr>
          <p:nvPr/>
        </p:nvCxnSpPr>
        <p:spPr>
          <a:xfrm>
            <a:off x="4099415" y="4527812"/>
            <a:ext cx="25052" cy="352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5" idx="0"/>
          </p:cNvCxnSpPr>
          <p:nvPr/>
        </p:nvCxnSpPr>
        <p:spPr>
          <a:xfrm>
            <a:off x="4099415" y="4527812"/>
            <a:ext cx="1427967" cy="35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4" idx="0"/>
          </p:cNvCxnSpPr>
          <p:nvPr/>
        </p:nvCxnSpPr>
        <p:spPr>
          <a:xfrm>
            <a:off x="4099415" y="4527812"/>
            <a:ext cx="2830882" cy="35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97360" y="3148626"/>
            <a:ext cx="239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BrowserWindow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renderer process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97360" y="2426903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package.json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main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conrol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process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992880" y="4466852"/>
            <a:ext cx="213215" cy="211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12" idx="2"/>
            <a:endCxn id="29" idx="2"/>
          </p:cNvCxnSpPr>
          <p:nvPr/>
        </p:nvCxnSpPr>
        <p:spPr>
          <a:xfrm rot="16200000" flipH="1">
            <a:off x="2729007" y="3308892"/>
            <a:ext cx="923265" cy="160448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29" idx="0"/>
          </p:cNvCxnSpPr>
          <p:nvPr/>
        </p:nvCxnSpPr>
        <p:spPr>
          <a:xfrm flipH="1">
            <a:off x="4099488" y="4062325"/>
            <a:ext cx="24979" cy="404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491101" y="1856321"/>
            <a:ext cx="1402915" cy="563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</TotalTime>
  <Words>28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Courier New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Wilson Mar</dc:creator>
  <cp:lastModifiedBy>Wilson Mar</cp:lastModifiedBy>
  <cp:revision>15</cp:revision>
  <dcterms:created xsi:type="dcterms:W3CDTF">2016-10-14T09:16:04Z</dcterms:created>
  <dcterms:modified xsi:type="dcterms:W3CDTF">2016-10-15T17:52:36Z</dcterms:modified>
</cp:coreProperties>
</file>