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280" d="100"/>
          <a:sy n="280" d="100"/>
        </p:scale>
        <p:origin x="-80" y="2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2510139" y="2121723"/>
            <a:ext cx="1348375" cy="463487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834710" y="4260583"/>
            <a:ext cx="0" cy="136114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20112" y="492514"/>
            <a:ext cx="8081383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25392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4714" y="1822365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acme.com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611569" y="2222071"/>
            <a:ext cx="41469" cy="1897470"/>
          </a:xfrm>
          <a:prstGeom prst="bentConnector3">
            <a:avLst>
              <a:gd name="adj1" fmla="val -55125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62" y="3660475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31288" y="4799511"/>
            <a:ext cx="765235" cy="646331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3039" y="3860918"/>
            <a:ext cx="703541" cy="5172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636664" y="241249"/>
            <a:ext cx="8673718" cy="6331613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F66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7" y="1297695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2231" y="4077039"/>
            <a:ext cx="59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ELB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62" y="5702827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812161" y="6097399"/>
            <a:ext cx="654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ELB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67" idx="2"/>
            <a:endCxn id="94" idx="0"/>
          </p:cNvCxnSpPr>
          <p:nvPr/>
        </p:nvCxnSpPr>
        <p:spPr>
          <a:xfrm>
            <a:off x="2804867" y="4180567"/>
            <a:ext cx="0" cy="152226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 flipV="1">
            <a:off x="3021572" y="4679675"/>
            <a:ext cx="1132065" cy="128319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213142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692495" y="1703358"/>
            <a:ext cx="82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Internal ELB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38526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11570" y="2067680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4" y="183200"/>
            <a:ext cx="510241" cy="510241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61821" y="18994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Admin.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5595" y="6063336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1002040" y="5887865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57982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83" y="31504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67205" y="32860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804081" y="3032899"/>
            <a:ext cx="269098" cy="11758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804081" y="3714722"/>
            <a:ext cx="296389" cy="14619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A9F2"/>
                </a:solidFill>
                <a:latin typeface="Open Sans Light"/>
                <a:cs typeface="Open Sans Light"/>
              </a:rPr>
              <a:t>region 1</a:t>
            </a:r>
            <a:endParaRPr lang="en-US" sz="1200" b="1" dirty="0">
              <a:solidFill>
                <a:srgbClr val="00A9F2"/>
              </a:solidFill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0270"/>
            <a:ext cx="1917130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4946" y="544848"/>
            <a:ext cx="18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2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060" y="540251"/>
            <a:ext cx="215900" cy="241300"/>
          </a:xfrm>
          <a:prstGeom prst="rect">
            <a:avLst/>
          </a:prstGeom>
        </p:spPr>
      </p:pic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806040" y="3379336"/>
            <a:ext cx="197596" cy="1800057"/>
          </a:xfrm>
          <a:prstGeom prst="bentConnector3">
            <a:avLst>
              <a:gd name="adj1" fmla="val -142658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8" y="4425195"/>
            <a:ext cx="423870" cy="42387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049361" y="320107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9" y="4385650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3" y="3032899"/>
            <a:ext cx="569862" cy="569862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793466" y="4367967"/>
            <a:ext cx="55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IGW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endCxn id="106" idx="0"/>
          </p:cNvCxnSpPr>
          <p:nvPr/>
        </p:nvCxnSpPr>
        <p:spPr>
          <a:xfrm>
            <a:off x="860197" y="2337833"/>
            <a:ext cx="5457" cy="69506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241783"/>
            <a:ext cx="863177" cy="11496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484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94378" y="3660475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0896" y="5621729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614945" y="2136197"/>
            <a:ext cx="1728971" cy="954781"/>
          </a:xfrm>
          <a:prstGeom prst="bentConnector3">
            <a:avLst>
              <a:gd name="adj1" fmla="val 2182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8556" y="532504"/>
            <a:ext cx="75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or RDP</a:t>
            </a:r>
            <a:endParaRPr lang="en-US" sz="1200" b="1" dirty="0">
              <a:solidFill>
                <a:schemeClr val="accent2"/>
              </a:solidFill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78085" y="283234"/>
            <a:ext cx="8518346" cy="62041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0078C9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2843" y="2691080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42711" y="580270"/>
            <a:ext cx="1574631" cy="1168827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29" y="4519698"/>
            <a:ext cx="297309" cy="356771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48" y="1067880"/>
            <a:ext cx="1166068" cy="220367"/>
          </a:xfrm>
          <a:prstGeom prst="rect">
            <a:avLst/>
          </a:prstGeom>
        </p:spPr>
      </p:pic>
      <p:grpSp>
        <p:nvGrpSpPr>
          <p:cNvPr id="262" name="Group 261"/>
          <p:cNvGrpSpPr/>
          <p:nvPr/>
        </p:nvGrpSpPr>
        <p:grpSpPr>
          <a:xfrm>
            <a:off x="1978021" y="792306"/>
            <a:ext cx="1373019" cy="845752"/>
            <a:chOff x="6743700" y="677022"/>
            <a:chExt cx="1830368" cy="1816941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767670" y="677022"/>
              <a:ext cx="1806398" cy="51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1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2059948" y="1039153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Open Sans Light"/>
                <a:cs typeface="Open Sans Light"/>
              </a:rPr>
              <a:t>b</a:t>
            </a:r>
            <a:r>
              <a:rPr lang="en-US" sz="1200" b="1" dirty="0" smtClean="0">
                <a:latin typeface="Open Sans Light"/>
                <a:cs typeface="Open Sans Light"/>
              </a:rPr>
              <a:t>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994" y="529518"/>
            <a:ext cx="215900" cy="241300"/>
          </a:xfrm>
          <a:prstGeom prst="rect">
            <a:avLst/>
          </a:prstGeom>
        </p:spPr>
      </p:pic>
      <p:sp>
        <p:nvSpPr>
          <p:cNvPr id="288" name="Rounded Rectangle 287"/>
          <p:cNvSpPr/>
          <p:nvPr/>
        </p:nvSpPr>
        <p:spPr>
          <a:xfrm>
            <a:off x="3639488" y="580270"/>
            <a:ext cx="1871444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37466" y="834823"/>
            <a:ext cx="1645197" cy="1960640"/>
            <a:chOff x="463550" y="760414"/>
            <a:chExt cx="1709738" cy="166873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475390" y="2193392"/>
              <a:ext cx="1627188" cy="23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06" y="101858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846398" y="931416"/>
            <a:ext cx="1347104" cy="725928"/>
            <a:chOff x="6700479" y="760413"/>
            <a:chExt cx="1795821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700479" y="1786419"/>
              <a:ext cx="1795821" cy="66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101628" y="104908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8" y="188162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867919" y="1749097"/>
            <a:ext cx="1325584" cy="737797"/>
            <a:chOff x="6730713" y="760413"/>
            <a:chExt cx="1767133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730713" y="1791738"/>
              <a:ext cx="1767133" cy="6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100470" y="186676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106" y="502713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1956822" y="544848"/>
            <a:ext cx="1478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 DMZ subnet</a:t>
            </a:r>
          </a:p>
        </p:txBody>
      </p:sp>
      <p:cxnSp>
        <p:nvCxnSpPr>
          <p:cNvPr id="270" name="Straight Connector 269"/>
          <p:cNvCxnSpPr/>
          <p:nvPr/>
        </p:nvCxnSpPr>
        <p:spPr>
          <a:xfrm rot="16200000" flipH="1">
            <a:off x="1243466" y="199233"/>
            <a:ext cx="228797" cy="1276276"/>
          </a:xfrm>
          <a:prstGeom prst="bentConnector4">
            <a:avLst>
              <a:gd name="adj1" fmla="val 101249"/>
              <a:gd name="adj2" fmla="val 59427"/>
            </a:avLst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</p:cNvCxnSpPr>
          <p:nvPr/>
        </p:nvCxnSpPr>
        <p:spPr>
          <a:xfrm flipV="1">
            <a:off x="3021572" y="2177170"/>
            <a:ext cx="1051607" cy="17433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3"/>
          </p:cNvCxnSpPr>
          <p:nvPr/>
        </p:nvCxnSpPr>
        <p:spPr>
          <a:xfrm flipV="1">
            <a:off x="3021572" y="1331224"/>
            <a:ext cx="1080056" cy="258929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784776" y="544848"/>
            <a:ext cx="173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47178" y="1380634"/>
            <a:ext cx="105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users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4" y="711142"/>
            <a:ext cx="481256" cy="481256"/>
          </a:xfrm>
          <a:prstGeom prst="rect">
            <a:avLst/>
          </a:prstGeom>
        </p:spPr>
      </p:pic>
      <p:grpSp>
        <p:nvGrpSpPr>
          <p:cNvPr id="187" name="Group 186"/>
          <p:cNvGrpSpPr/>
          <p:nvPr/>
        </p:nvGrpSpPr>
        <p:grpSpPr>
          <a:xfrm>
            <a:off x="6911868" y="881743"/>
            <a:ext cx="1645197" cy="1900564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106550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20800" y="989675"/>
            <a:ext cx="1347104" cy="713029"/>
            <a:chOff x="6700479" y="760413"/>
            <a:chExt cx="1795821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700479" y="1780433"/>
              <a:ext cx="1794275" cy="6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108248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92854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42318" y="1796017"/>
            <a:ext cx="1326329" cy="724897"/>
            <a:chOff x="6730712" y="760413"/>
            <a:chExt cx="1768127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730712" y="1813067"/>
              <a:ext cx="1768127" cy="66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90017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8557065" y="1796017"/>
            <a:ext cx="410534" cy="1210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210482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4" idx="2"/>
          </p:cNvCxnSpPr>
          <p:nvPr/>
        </p:nvCxnSpPr>
        <p:spPr>
          <a:xfrm flipH="1">
            <a:off x="1192029" y="5445842"/>
            <a:ext cx="121877" cy="24643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1" y="112313"/>
            <a:ext cx="428862" cy="279952"/>
          </a:xfrm>
          <a:prstGeom prst="rect">
            <a:avLst/>
          </a:prstGeom>
        </p:spPr>
      </p:pic>
      <p:pic>
        <p:nvPicPr>
          <p:cNvPr id="156" name="Picture 155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6" y="3502787"/>
            <a:ext cx="423870" cy="423870"/>
          </a:xfrm>
          <a:prstGeom prst="rect">
            <a:avLst/>
          </a:prstGeom>
        </p:spPr>
      </p:pic>
      <p:cxnSp>
        <p:nvCxnSpPr>
          <p:cNvPr id="157" name="Straight Connector 103"/>
          <p:cNvCxnSpPr>
            <a:stCxn id="84" idx="3"/>
            <a:endCxn id="67" idx="2"/>
          </p:cNvCxnSpPr>
          <p:nvPr/>
        </p:nvCxnSpPr>
        <p:spPr>
          <a:xfrm flipV="1">
            <a:off x="1338724" y="4180567"/>
            <a:ext cx="1466143" cy="1574230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40" y="2260675"/>
            <a:ext cx="839806" cy="226514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2639431" y="2233202"/>
            <a:ext cx="7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NAT AMI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52" name="Decagon 151"/>
          <p:cNvSpPr/>
          <p:nvPr/>
        </p:nvSpPr>
        <p:spPr>
          <a:xfrm>
            <a:off x="2158819" y="2626279"/>
            <a:ext cx="401092" cy="346221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3" name="Straight Connector 152"/>
          <p:cNvCxnSpPr>
            <a:stCxn id="105" idx="0"/>
            <a:endCxn id="152" idx="3"/>
          </p:cNvCxnSpPr>
          <p:nvPr/>
        </p:nvCxnSpPr>
        <p:spPr>
          <a:xfrm flipH="1" flipV="1">
            <a:off x="2421337" y="2972500"/>
            <a:ext cx="3526" cy="141315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2" idx="9"/>
            <a:endCxn id="122" idx="1"/>
          </p:cNvCxnSpPr>
          <p:nvPr/>
        </p:nvCxnSpPr>
        <p:spPr>
          <a:xfrm flipV="1">
            <a:off x="2421337" y="2371702"/>
            <a:ext cx="218094" cy="25457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386381" y="3226804"/>
            <a:ext cx="59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VPC 1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159" name="Straight Connector 158"/>
          <p:cNvCxnSpPr>
            <a:stCxn id="105" idx="2"/>
            <a:endCxn id="160" idx="3"/>
          </p:cNvCxnSpPr>
          <p:nvPr/>
        </p:nvCxnSpPr>
        <p:spPr>
          <a:xfrm flipH="1">
            <a:off x="2261801" y="4836570"/>
            <a:ext cx="163062" cy="223525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16" y="4849065"/>
            <a:ext cx="406985" cy="422059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1883470" y="4971268"/>
            <a:ext cx="378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S3</a:t>
            </a:r>
            <a:endParaRPr lang="en-US" sz="12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1" y="1324301"/>
            <a:ext cx="839806" cy="22651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2243661" y="1303148"/>
            <a:ext cx="7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Ansible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64" name="Straight Connector 163"/>
          <p:cNvCxnSpPr>
            <a:stCxn id="162" idx="3"/>
          </p:cNvCxnSpPr>
          <p:nvPr/>
        </p:nvCxnSpPr>
        <p:spPr>
          <a:xfrm flipV="1">
            <a:off x="3083467" y="1331224"/>
            <a:ext cx="784452" cy="106334"/>
          </a:xfrm>
          <a:prstGeom prst="line">
            <a:avLst/>
          </a:prstGeom>
          <a:ln>
            <a:solidFill>
              <a:srgbClr val="C050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75223" y="2438474"/>
            <a:ext cx="914115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OpenVPN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1" y="3284604"/>
            <a:ext cx="532112" cy="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37" grpId="0"/>
      <p:bldP spid="74" grpId="0" animBg="1"/>
      <p:bldP spid="80" grpId="0" animBg="1"/>
      <p:bldP spid="88" grpId="0" animBg="1"/>
      <p:bldP spid="53" grpId="0"/>
      <p:bldP spid="95" grpId="0"/>
      <p:bldP spid="178" grpId="0"/>
      <p:bldP spid="255" grpId="0" animBg="1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34" grpId="0"/>
      <p:bldP spid="110" grpId="0"/>
      <p:bldP spid="84" grpId="0" animBg="1"/>
      <p:bldP spid="116" grpId="1"/>
      <p:bldP spid="112" grpId="0" animBg="1"/>
      <p:bldP spid="117" grpId="0"/>
      <p:bldP spid="119" grpId="0" animBg="1"/>
      <p:bldP spid="267" grpId="0"/>
      <p:bldP spid="288" grpId="0" animBg="1"/>
      <p:bldP spid="149" grpId="0"/>
      <p:bldP spid="295" grpId="0"/>
      <p:bldP spid="261" grpId="0"/>
      <p:bldP spid="150" grpId="0"/>
      <p:bldP spid="197" grpId="0"/>
      <p:bldP spid="302" grpId="0"/>
      <p:bldP spid="122" grpId="0"/>
      <p:bldP spid="152" grpId="0" animBg="1"/>
      <p:bldP spid="158" grpId="0"/>
      <p:bldP spid="161" grpId="0"/>
      <p:bldP spid="163" grpId="0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56240" y="779819"/>
            <a:ext cx="97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Open Sans Light"/>
                <a:cs typeface="Open Sans Light"/>
              </a:rPr>
              <a:t>ElastiCache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4328" y="3349168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38716" y="503954"/>
            <a:ext cx="1645197" cy="2032263"/>
            <a:chOff x="463550" y="760414"/>
            <a:chExt cx="1709738" cy="1642217"/>
          </a:xfrm>
        </p:grpSpPr>
        <p:sp>
          <p:nvSpPr>
            <p:cNvPr id="74" name="Rounded Rectangle 73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6" y="744413"/>
            <a:ext cx="1052372" cy="3654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0068" y="657247"/>
            <a:ext cx="1314682" cy="725928"/>
            <a:chOff x="6743700" y="760413"/>
            <a:chExt cx="1752600" cy="1733550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02878" y="7749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9" y="1766534"/>
            <a:ext cx="433410" cy="52009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91787" y="2236142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>
            <a:off x="2383913" y="2020378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003838" y="516853"/>
            <a:ext cx="1645197" cy="2032263"/>
            <a:chOff x="463550" y="760414"/>
            <a:chExt cx="1709738" cy="1642217"/>
          </a:xfrm>
        </p:grpSpPr>
        <p:sp>
          <p:nvSpPr>
            <p:cNvPr id="87" name="Rounded Rectangle 86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89" name="Straight Connector 88"/>
          <p:cNvCxnSpPr>
            <a:stCxn id="83" idx="3"/>
            <a:endCxn id="111" idx="1"/>
          </p:cNvCxnSpPr>
          <p:nvPr/>
        </p:nvCxnSpPr>
        <p:spPr>
          <a:xfrm flipV="1">
            <a:off x="3423589" y="1739936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66" y="757312"/>
            <a:ext cx="1052372" cy="352564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4145190" y="670146"/>
            <a:ext cx="1314682" cy="713029"/>
            <a:chOff x="6743700" y="760413"/>
            <a:chExt cx="1752600" cy="1733550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62238" y="77430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2182" y="587025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5052" y="396821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1550755"/>
            <a:ext cx="1052372" cy="365463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78910" y="1463588"/>
            <a:ext cx="1314682" cy="737797"/>
            <a:chOff x="6743700" y="760413"/>
            <a:chExt cx="1752600" cy="1733550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01720" y="158125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8" y="1563654"/>
            <a:ext cx="1052372" cy="352564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4144032" y="1476488"/>
            <a:ext cx="1314682" cy="724897"/>
            <a:chOff x="6743700" y="760413"/>
            <a:chExt cx="1752600" cy="1733550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361080" y="158064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64940" y="406429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3298" y="587025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90" y="356802"/>
            <a:ext cx="215900" cy="241300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87" idx="3"/>
          </p:cNvCxnSpPr>
          <p:nvPr/>
        </p:nvCxnSpPr>
        <p:spPr>
          <a:xfrm flipV="1">
            <a:off x="5649035" y="1520086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3" idx="3"/>
            <a:endCxn id="90" idx="1"/>
          </p:cNvCxnSpPr>
          <p:nvPr/>
        </p:nvCxnSpPr>
        <p:spPr>
          <a:xfrm flipV="1">
            <a:off x="3423589" y="933594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59037" y="35683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2" y="356802"/>
            <a:ext cx="215900" cy="241300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6259520" y="2666532"/>
            <a:ext cx="1645197" cy="2032263"/>
            <a:chOff x="463550" y="760414"/>
            <a:chExt cx="1709738" cy="1642217"/>
          </a:xfrm>
        </p:grpSpPr>
        <p:sp>
          <p:nvSpPr>
            <p:cNvPr id="126" name="Rounded Rectangle 125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2906991"/>
            <a:ext cx="1052372" cy="35256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400872" y="2819825"/>
            <a:ext cx="1314682" cy="713029"/>
            <a:chOff x="6743700" y="760413"/>
            <a:chExt cx="1752600" cy="1733550"/>
          </a:xfrm>
        </p:grpSpPr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17920" y="292397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0" y="3713333"/>
            <a:ext cx="1052372" cy="35256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399714" y="3626167"/>
            <a:ext cx="1314682" cy="724897"/>
            <a:chOff x="6743700" y="760413"/>
            <a:chExt cx="1752600" cy="1733550"/>
          </a:xfrm>
        </p:grpSpPr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8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6762" y="373032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42" name="Curved Connector 141"/>
          <p:cNvCxnSpPr>
            <a:stCxn id="135" idx="3"/>
            <a:endCxn id="128" idx="3"/>
          </p:cNvCxnSpPr>
          <p:nvPr/>
        </p:nvCxnSpPr>
        <p:spPr>
          <a:xfrm flipV="1">
            <a:off x="7593662" y="308327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  <p:bldP spid="82" grpId="0"/>
      <p:bldP spid="84" grpId="0"/>
      <p:bldP spid="96" grpId="0"/>
      <p:bldP spid="97" grpId="0"/>
      <p:bldP spid="98" grpId="0" animBg="1"/>
      <p:bldP spid="110" grpId="0"/>
      <p:bldP spid="117" grpId="0"/>
      <p:bldP spid="118" grpId="0" animBg="1"/>
      <p:bldP spid="119" grpId="0"/>
      <p:bldP spid="123" grpId="0"/>
      <p:bldP spid="134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13181</TotalTime>
  <Words>137</Words>
  <Application>Microsoft Macintosh PowerPoint</Application>
  <PresentationFormat>On-screen Show (4:3)</PresentationFormat>
  <Paragraphs>77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609</cp:revision>
  <dcterms:created xsi:type="dcterms:W3CDTF">2016-05-21T17:47:57Z</dcterms:created>
  <dcterms:modified xsi:type="dcterms:W3CDTF">2016-07-01T15:19:08Z</dcterms:modified>
</cp:coreProperties>
</file>