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7111-AD52-9947-B6F0-32AC9A62591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4602" y="449702"/>
            <a:ext cx="5880426" cy="3569978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y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our </a:t>
            </a:r>
            <a:b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</a:b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laptop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2532900" y="2776403"/>
            <a:ext cx="2499" cy="1776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98" y="4504715"/>
            <a:ext cx="407182" cy="6036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Backup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2102" y="556268"/>
            <a:ext cx="2948049" cy="2220136"/>
          </a:xfrm>
          <a:prstGeom prst="roundRect">
            <a:avLst>
              <a:gd name="adj" fmla="val 9818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folders and files you work with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0754" y="2941583"/>
            <a:ext cx="883755" cy="5258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Time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4119" y="5103115"/>
            <a:ext cx="1046706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removable USB drive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2786" y="4406679"/>
            <a:ext cx="993004" cy="13127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6" y="4550650"/>
            <a:ext cx="534053" cy="5340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9352" y="2954026"/>
            <a:ext cx="892093" cy="5258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OSX Finder</a:t>
            </a:r>
          </a:p>
        </p:txBody>
      </p:sp>
      <p:cxnSp>
        <p:nvCxnSpPr>
          <p:cNvPr id="15" name="Straight Connector 14"/>
          <p:cNvCxnSpPr>
            <a:stCxn id="14" idx="2"/>
            <a:endCxn id="13" idx="0"/>
          </p:cNvCxnSpPr>
          <p:nvPr/>
        </p:nvCxnSpPr>
        <p:spPr>
          <a:xfrm>
            <a:off x="2535399" y="3479835"/>
            <a:ext cx="2074" cy="1070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4203" y="2947622"/>
            <a:ext cx="960737" cy="5258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other</a:t>
            </a:r>
            <a:b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programs</a:t>
            </a:r>
          </a:p>
        </p:txBody>
      </p:sp>
      <p:cxnSp>
        <p:nvCxnSpPr>
          <p:cNvPr id="17" name="Straight Connector 16"/>
          <p:cNvCxnSpPr>
            <a:stCxn id="10" idx="2"/>
            <a:endCxn id="27" idx="0"/>
          </p:cNvCxnSpPr>
          <p:nvPr/>
        </p:nvCxnSpPr>
        <p:spPr>
          <a:xfrm>
            <a:off x="4102632" y="3467393"/>
            <a:ext cx="12880" cy="1070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63032" y="2979176"/>
            <a:ext cx="777303" cy="469106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FFFF"/>
                </a:solidFill>
                <a:latin typeface="Helvetica Neue"/>
                <a:cs typeface="Helvetica Neue"/>
              </a:rPr>
              <a:t>hidden files</a:t>
            </a:r>
            <a:endParaRPr lang="en-US" sz="1400" i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03304" y="1377915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Documents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166" y="5107345"/>
            <a:ext cx="906780" cy="4286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Amazon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Cloud Drive,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Google, etc.</a:t>
            </a:r>
          </a:p>
        </p:txBody>
      </p:sp>
      <p:pic>
        <p:nvPicPr>
          <p:cNvPr id="23" name="Picture 22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2" y="4405718"/>
            <a:ext cx="731520" cy="731520"/>
          </a:xfrm>
          <a:prstGeom prst="rect">
            <a:avLst/>
          </a:prstGeom>
        </p:spPr>
      </p:pic>
      <p:cxnSp>
        <p:nvCxnSpPr>
          <p:cNvPr id="24" name="Straight Connector 52"/>
          <p:cNvCxnSpPr>
            <a:stCxn id="25" idx="1"/>
            <a:endCxn id="23" idx="0"/>
          </p:cNvCxnSpPr>
          <p:nvPr/>
        </p:nvCxnSpPr>
        <p:spPr>
          <a:xfrm rot="10800000" flipV="1">
            <a:off x="1478652" y="1161826"/>
            <a:ext cx="412152" cy="32438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90804" y="99416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Pictures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Connector 25"/>
          <p:cNvCxnSpPr>
            <a:stCxn id="18" idx="1"/>
            <a:endCxn id="10" idx="3"/>
          </p:cNvCxnSpPr>
          <p:nvPr/>
        </p:nvCxnSpPr>
        <p:spPr>
          <a:xfrm flipH="1" flipV="1">
            <a:off x="4544509" y="3204488"/>
            <a:ext cx="218523" cy="92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62" y="4538208"/>
            <a:ext cx="531099" cy="53109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082599" y="3457354"/>
            <a:ext cx="766173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drag &amp; drop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18856" y="4613855"/>
            <a:ext cx="919592" cy="348458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arrange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4853" y="5089046"/>
            <a:ext cx="1334209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NAS (Network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Attached Storage)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31" name="Picture 30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99" y="4404350"/>
            <a:ext cx="409267" cy="531213"/>
          </a:xfrm>
          <a:prstGeom prst="rect">
            <a:avLst/>
          </a:prstGeom>
        </p:spPr>
      </p:pic>
      <p:cxnSp>
        <p:nvCxnSpPr>
          <p:cNvPr id="32" name="Straight Connector 31"/>
          <p:cNvCxnSpPr>
            <a:endCxn id="10" idx="0"/>
          </p:cNvCxnSpPr>
          <p:nvPr/>
        </p:nvCxnSpPr>
        <p:spPr>
          <a:xfrm>
            <a:off x="4102632" y="2739781"/>
            <a:ext cx="0" cy="201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6" idx="1"/>
            <a:endCxn id="53" idx="3"/>
          </p:cNvCxnSpPr>
          <p:nvPr/>
        </p:nvCxnSpPr>
        <p:spPr>
          <a:xfrm flipH="1">
            <a:off x="4358887" y="1872195"/>
            <a:ext cx="2669971" cy="5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52"/>
          <p:cNvCxnSpPr>
            <a:stCxn id="35" idx="0"/>
          </p:cNvCxnSpPr>
          <p:nvPr/>
        </p:nvCxnSpPr>
        <p:spPr>
          <a:xfrm rot="16200000" flipV="1">
            <a:off x="5046435" y="4085816"/>
            <a:ext cx="278770" cy="63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83341" y="4228376"/>
            <a:ext cx="1011308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complete restore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66401" y="3457354"/>
            <a:ext cx="1231201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scheduled or now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Connector 37"/>
          <p:cNvCxnSpPr>
            <a:endCxn id="31" idx="0"/>
          </p:cNvCxnSpPr>
          <p:nvPr/>
        </p:nvCxnSpPr>
        <p:spPr>
          <a:xfrm>
            <a:off x="6002133" y="3448282"/>
            <a:ext cx="0" cy="956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0249" y="589020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GitHub.com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0" name="Picture 39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532779"/>
            <a:ext cx="531099" cy="311060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41" idx="1"/>
            <a:endCxn id="40" idx="1"/>
          </p:cNvCxnSpPr>
          <p:nvPr/>
        </p:nvCxnSpPr>
        <p:spPr>
          <a:xfrm flipV="1">
            <a:off x="5085742" y="688309"/>
            <a:ext cx="1943116" cy="2337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09147" y="494776"/>
            <a:ext cx="870572" cy="321654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commit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&amp; push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155865" y="99416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Code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45" name="Straight Connector 44"/>
          <p:cNvCxnSpPr>
            <a:stCxn id="44" idx="3"/>
            <a:endCxn id="41" idx="1"/>
          </p:cNvCxnSpPr>
          <p:nvPr/>
        </p:nvCxnSpPr>
        <p:spPr>
          <a:xfrm flipV="1">
            <a:off x="4358887" y="922023"/>
            <a:ext cx="726855" cy="2398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83262" y="471350"/>
            <a:ext cx="1470816" cy="4273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790904" y="4003661"/>
            <a:ext cx="870572" cy="34996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 Neue"/>
                <a:cs typeface="Helvetica Neue"/>
              </a:rPr>
              <a:t>wi-fi</a:t>
            </a: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02186" y="4010064"/>
            <a:ext cx="870572" cy="34119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plug-in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88342" y="3997622"/>
            <a:ext cx="870572" cy="34119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plug-in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4866" y="5089277"/>
            <a:ext cx="1046706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removable USB drive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2517" y="4010064"/>
            <a:ext cx="870572" cy="34996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 Neue"/>
                <a:cs typeface="Helvetica Neue"/>
              </a:rPr>
              <a:t>internet</a:t>
            </a: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154386" y="3457354"/>
            <a:ext cx="766173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drag &amp; drop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55865" y="1761052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Music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3262" y="1664974"/>
            <a:ext cx="1470816" cy="4313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9497" y="1723698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Apple.com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56" name="Picture 55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1678653"/>
            <a:ext cx="531099" cy="387083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3155865" y="1377915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Downloads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69" name="Straight Connector 68"/>
          <p:cNvCxnSpPr>
            <a:stCxn id="65" idx="1"/>
          </p:cNvCxnSpPr>
          <p:nvPr/>
        </p:nvCxnSpPr>
        <p:spPr>
          <a:xfrm flipH="1">
            <a:off x="4683341" y="1357444"/>
            <a:ext cx="2345517" cy="12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3"/>
          </p:cNvCxnSpPr>
          <p:nvPr/>
        </p:nvCxnSpPr>
        <p:spPr>
          <a:xfrm flipH="1">
            <a:off x="1965790" y="3210527"/>
            <a:ext cx="4759150" cy="2325515"/>
          </a:xfrm>
          <a:prstGeom prst="bentConnector3">
            <a:avLst>
              <a:gd name="adj1" fmla="val -4803"/>
            </a:avLst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58914" y="2586191"/>
            <a:ext cx="1205289" cy="367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85742" y="682219"/>
            <a:ext cx="551907" cy="47960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104108" y="1710639"/>
            <a:ext cx="758401" cy="33255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iTunes</a:t>
            </a:r>
          </a:p>
        </p:txBody>
      </p:sp>
      <p:cxnSp>
        <p:nvCxnSpPr>
          <p:cNvPr id="59" name="Straight Connector 58"/>
          <p:cNvCxnSpPr>
            <a:stCxn id="46" idx="2"/>
          </p:cNvCxnSpPr>
          <p:nvPr/>
        </p:nvCxnSpPr>
        <p:spPr>
          <a:xfrm rot="5400000">
            <a:off x="6647576" y="-111271"/>
            <a:ext cx="161169" cy="218102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085285" y="1161826"/>
            <a:ext cx="1470816" cy="4513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0249" y="1180490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Homebrew,</a:t>
            </a:r>
          </a:p>
          <a:p>
            <a:r>
              <a:rPr lang="en-US" sz="1200" dirty="0" smtClean="0">
                <a:latin typeface="Open Sans Light"/>
                <a:cs typeface="Open Sans Light"/>
              </a:rPr>
              <a:t>Store,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65" name="Picture 64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1145988"/>
            <a:ext cx="531099" cy="422912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08996" y="1273167"/>
            <a:ext cx="758401" cy="34312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Ansible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161750" y="215479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emails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083262" y="2646841"/>
            <a:ext cx="1470816" cy="54477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95357" y="2717466"/>
            <a:ext cx="906803" cy="4303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Facebook,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Twitter,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80" name="Picture 79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6" y="2660521"/>
            <a:ext cx="531099" cy="531099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>
            <a:off x="1921003" y="2227568"/>
            <a:ext cx="1195999" cy="68813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save with new name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cxnSp>
        <p:nvCxnSpPr>
          <p:cNvPr id="85" name="Straight Connector 52"/>
          <p:cNvCxnSpPr>
            <a:stCxn id="27" idx="3"/>
            <a:endCxn id="35" idx="1"/>
          </p:cNvCxnSpPr>
          <p:nvPr/>
        </p:nvCxnSpPr>
        <p:spPr>
          <a:xfrm flipV="1">
            <a:off x="4381061" y="4472684"/>
            <a:ext cx="302280" cy="3310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44558" y="4582464"/>
            <a:ext cx="389788" cy="3478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4" name="Straight Connector 103"/>
          <p:cNvCxnSpPr>
            <a:stCxn id="14" idx="3"/>
            <a:endCxn id="103" idx="0"/>
          </p:cNvCxnSpPr>
          <p:nvPr/>
        </p:nvCxnSpPr>
        <p:spPr>
          <a:xfrm>
            <a:off x="2981445" y="3216931"/>
            <a:ext cx="358007" cy="136553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276938" y="4714125"/>
            <a:ext cx="128835" cy="1053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1822" y="4961211"/>
            <a:ext cx="527665" cy="2413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4 GB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DVDs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41960" y="4139215"/>
            <a:ext cx="574620" cy="2756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drive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890804" y="1761052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bg1"/>
                </a:solidFill>
                <a:latin typeface="Helvetica Neue"/>
                <a:cs typeface="Helvetica Neue"/>
              </a:rPr>
              <a:t>Movies</a:t>
            </a:r>
          </a:p>
        </p:txBody>
      </p:sp>
      <p:cxnSp>
        <p:nvCxnSpPr>
          <p:cNvPr id="134" name="Straight Connector 133"/>
          <p:cNvCxnSpPr>
            <a:stCxn id="137" idx="1"/>
          </p:cNvCxnSpPr>
          <p:nvPr/>
        </p:nvCxnSpPr>
        <p:spPr>
          <a:xfrm flipH="1">
            <a:off x="6609946" y="2362020"/>
            <a:ext cx="418912" cy="592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7083262" y="2154799"/>
            <a:ext cx="1470816" cy="4313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10249" y="2195629"/>
            <a:ext cx="906803" cy="3905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Gmail.com,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Hotmail,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137" name="Picture 13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2168478"/>
            <a:ext cx="531099" cy="387083"/>
          </a:xfrm>
          <a:prstGeom prst="rect">
            <a:avLst/>
          </a:prstGeom>
        </p:spPr>
      </p:pic>
      <p:cxnSp>
        <p:nvCxnSpPr>
          <p:cNvPr id="153" name="Straight Connector 152"/>
          <p:cNvCxnSpPr>
            <a:endCxn id="72" idx="3"/>
          </p:cNvCxnSpPr>
          <p:nvPr/>
        </p:nvCxnSpPr>
        <p:spPr>
          <a:xfrm flipH="1" flipV="1">
            <a:off x="4364772" y="2322456"/>
            <a:ext cx="2245174" cy="62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628478" y="3457354"/>
            <a:ext cx="1158975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scheduled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73697" y="2950824"/>
            <a:ext cx="892093" cy="5258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internet</a:t>
            </a:r>
            <a:b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511336" y="2063606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backup-v01g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77" name="Straight Connector 76"/>
          <p:cNvCxnSpPr>
            <a:stCxn id="80" idx="1"/>
          </p:cNvCxnSpPr>
          <p:nvPr/>
        </p:nvCxnSpPr>
        <p:spPr>
          <a:xfrm flipH="1">
            <a:off x="6709062" y="2926071"/>
            <a:ext cx="304904" cy="12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3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 animBg="1"/>
      <p:bldP spid="16" grpId="0" animBg="1"/>
      <p:bldP spid="18" grpId="0" animBg="1"/>
      <p:bldP spid="22" grpId="0"/>
      <p:bldP spid="28" grpId="0"/>
      <p:bldP spid="29" grpId="0"/>
      <p:bldP spid="30" grpId="0"/>
      <p:bldP spid="35" grpId="0"/>
      <p:bldP spid="36" grpId="0"/>
      <p:bldP spid="39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4" grpId="0" animBg="1"/>
      <p:bldP spid="55" grpId="0"/>
      <p:bldP spid="41" grpId="0" animBg="1"/>
      <p:bldP spid="84" grpId="0" animBg="1"/>
      <p:bldP spid="63" grpId="0" animBg="1"/>
      <p:bldP spid="64" grpId="0"/>
      <p:bldP spid="71" grpId="0" animBg="1"/>
      <p:bldP spid="72" grpId="0" animBg="1"/>
      <p:bldP spid="78" grpId="0" animBg="1"/>
      <p:bldP spid="79" grpId="0"/>
      <p:bldP spid="88" grpId="0"/>
      <p:bldP spid="103" grpId="0" animBg="1"/>
      <p:bldP spid="108" grpId="0" animBg="1"/>
      <p:bldP spid="111" grpId="0"/>
      <p:bldP spid="112" grpId="0" animBg="1"/>
      <p:bldP spid="135" grpId="0" animBg="1"/>
      <p:bldP spid="136" grpId="0"/>
      <p:bldP spid="157" grpId="0"/>
      <p:bldP spid="1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92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103</cp:revision>
  <dcterms:created xsi:type="dcterms:W3CDTF">2016-06-19T09:11:43Z</dcterms:created>
  <dcterms:modified xsi:type="dcterms:W3CDTF">2016-07-01T00:05:24Z</dcterms:modified>
</cp:coreProperties>
</file>