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3" r:id="rId3"/>
    <p:sldId id="332" r:id="rId4"/>
    <p:sldId id="331" r:id="rId5"/>
    <p:sldId id="335" r:id="rId6"/>
    <p:sldId id="330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307" d="100"/>
          <a:sy n="307" d="100"/>
        </p:scale>
        <p:origin x="-232" y="5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873485"/>
              </p:ext>
            </p:extLst>
          </p:nvPr>
        </p:nvGraphicFramePr>
        <p:xfrm>
          <a:off x="734827" y="207300"/>
          <a:ext cx="6853182" cy="340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90"/>
                <a:gridCol w="2851009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Dev. vs. Ops.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versions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Subversion)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versions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(GitHub)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(Jenkins)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(Shippable)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VMware)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(Docker)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On-premises to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Cloud &amp; On-premises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 scripts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(Puppet)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 specifications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(Ansible)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each from</a:t>
                      </a:r>
                      <a:r>
                        <a:rPr lang="en-US" baseline="0" dirty="0" smtClean="0"/>
                        <a:t> 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(Artifactory)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to</a:t>
                      </a:r>
                      <a:r>
                        <a:rPr lang="en-US" baseline="0" dirty="0" smtClean="0"/>
                        <a:t> fix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only to setup machines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8409" y="3615979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17603</TotalTime>
  <Words>204</Words>
  <Application>Microsoft Macintosh PowerPoint</Application>
  <PresentationFormat>On-screen Show (16:9)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PowerPoint Presentation</vt:lpstr>
      <vt:lpstr>Keywords</vt:lpstr>
      <vt:lpstr>Frictionless pipeline</vt:lpstr>
      <vt:lpstr>PowerPoint Presentation</vt:lpstr>
      <vt:lpstr>GitHub repos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400</cp:revision>
  <cp:lastPrinted>2015-11-18T16:47:39Z</cp:lastPrinted>
  <dcterms:created xsi:type="dcterms:W3CDTF">2016-03-09T21:14:16Z</dcterms:created>
  <dcterms:modified xsi:type="dcterms:W3CDTF">2016-07-15T15:42:27Z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