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574413" y="447979"/>
            <a:ext cx="2345050" cy="41335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_site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73647" y="4793079"/>
            <a:ext cx="1851548" cy="240189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Jekyll website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440635" y="3257292"/>
            <a:ext cx="1418831" cy="34504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website-dependencies-v01.pptx.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21133" y="1579408"/>
            <a:ext cx="779142" cy="40509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CSS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52062" y="5271338"/>
            <a:ext cx="1433828" cy="13310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form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83036" y="5428705"/>
            <a:ext cx="1156326" cy="84966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input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35435" y="5586226"/>
            <a:ext cx="825101" cy="36359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34349" y="4797723"/>
            <a:ext cx="960082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08923" y="2647460"/>
            <a:ext cx="1714526" cy="1934076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_posts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07291" y="799663"/>
            <a:ext cx="1019657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157"/>
          <p:cNvCxnSpPr>
            <a:endCxn id="47" idx="0"/>
          </p:cNvCxnSpPr>
          <p:nvPr/>
        </p:nvCxnSpPr>
        <p:spPr>
          <a:xfrm flipH="1">
            <a:off x="2510704" y="928123"/>
            <a:ext cx="659923" cy="6512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71948" y="842870"/>
            <a:ext cx="2016617" cy="2643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45146" y="2466361"/>
            <a:ext cx="1687112" cy="82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16094" y="1612094"/>
            <a:ext cx="1617564" cy="14819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CDN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7331292" y="2524659"/>
            <a:ext cx="1197229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31293" y="2535155"/>
            <a:ext cx="1197228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Open Sans Light"/>
                <a:cs typeface="Open Sans Light"/>
              </a:rPr>
              <a:t>algolia.js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7762" y="2550900"/>
            <a:ext cx="1414657" cy="37973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&lt;script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2812" y="1234788"/>
            <a:ext cx="1679446" cy="111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1" name="Straight Connector 157"/>
          <p:cNvCxnSpPr>
            <a:stCxn id="67" idx="2"/>
            <a:endCxn id="81" idx="3"/>
          </p:cNvCxnSpPr>
          <p:nvPr/>
        </p:nvCxnSpPr>
        <p:spPr>
          <a:xfrm flipH="1">
            <a:off x="6472419" y="2739362"/>
            <a:ext cx="858873" cy="14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74631" y="437041"/>
            <a:ext cx="2248818" cy="21615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_includes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57"/>
          <p:cNvCxnSpPr>
            <a:endCxn id="58" idx="1"/>
          </p:cNvCxnSpPr>
          <p:nvPr/>
        </p:nvCxnSpPr>
        <p:spPr>
          <a:xfrm>
            <a:off x="6602954" y="1019590"/>
            <a:ext cx="50433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314543" y="1996698"/>
            <a:ext cx="1148366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304774" y="2007194"/>
            <a:ext cx="114836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css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33685" y="1961393"/>
            <a:ext cx="11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CSS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240709" y="792191"/>
            <a:ext cx="1932188" cy="8003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_head.html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80170" y="1555906"/>
            <a:ext cx="1392249" cy="38287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&lt;style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3" name="Straight Connector 157"/>
          <p:cNvCxnSpPr>
            <a:stCxn id="131" idx="3"/>
            <a:endCxn id="86" idx="1"/>
          </p:cNvCxnSpPr>
          <p:nvPr/>
        </p:nvCxnSpPr>
        <p:spPr>
          <a:xfrm>
            <a:off x="3172897" y="1192374"/>
            <a:ext cx="1779915" cy="60047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40709" y="1685804"/>
            <a:ext cx="1922418" cy="810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_footer.html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157"/>
          <p:cNvCxnSpPr>
            <a:stCxn id="160" idx="3"/>
            <a:endCxn id="66" idx="1"/>
          </p:cNvCxnSpPr>
          <p:nvPr/>
        </p:nvCxnSpPr>
        <p:spPr>
          <a:xfrm>
            <a:off x="3163127" y="2090942"/>
            <a:ext cx="1782019" cy="7877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7"/>
          <p:cNvCxnSpPr>
            <a:stCxn id="120" idx="2"/>
            <a:endCxn id="87" idx="3"/>
          </p:cNvCxnSpPr>
          <p:nvPr/>
        </p:nvCxnSpPr>
        <p:spPr>
          <a:xfrm flipH="1" flipV="1">
            <a:off x="6472419" y="1747345"/>
            <a:ext cx="842124" cy="4640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721864" y="3017739"/>
            <a:ext cx="1448763" cy="1236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some.md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56348" y="3588832"/>
            <a:ext cx="2032217" cy="80708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some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966309" y="3940264"/>
            <a:ext cx="1607338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&lt;html&gt; </a:t>
            </a: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885477" y="3371926"/>
            <a:ext cx="1138046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--- yaml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885477" y="3793070"/>
            <a:ext cx="1138046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html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4" name="Straight Connector 157"/>
          <p:cNvCxnSpPr>
            <a:endCxn id="177" idx="1"/>
          </p:cNvCxnSpPr>
          <p:nvPr/>
        </p:nvCxnSpPr>
        <p:spPr>
          <a:xfrm>
            <a:off x="3163127" y="4097227"/>
            <a:ext cx="180318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 rot="16200000">
            <a:off x="1942951" y="2041492"/>
            <a:ext cx="4133557" cy="94652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bundle exec Jekyll serve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stCxn id="192" idx="3"/>
          </p:cNvCxnSpPr>
          <p:nvPr/>
        </p:nvCxnSpPr>
        <p:spPr>
          <a:xfrm>
            <a:off x="3023523" y="3528889"/>
            <a:ext cx="51294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57"/>
          <p:cNvCxnSpPr>
            <a:stCxn id="56" idx="0"/>
            <a:endCxn id="108" idx="1"/>
          </p:cNvCxnSpPr>
          <p:nvPr/>
        </p:nvCxnSpPr>
        <p:spPr>
          <a:xfrm flipH="1" flipV="1">
            <a:off x="4009730" y="4581535"/>
            <a:ext cx="4660" cy="2161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1344077" y="1150212"/>
            <a:ext cx="1449938" cy="36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 </a:t>
            </a: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49018" y="2034504"/>
            <a:ext cx="1444997" cy="372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5" name="Straight Connector 157"/>
          <p:cNvCxnSpPr>
            <a:endCxn id="58" idx="2"/>
          </p:cNvCxnSpPr>
          <p:nvPr/>
        </p:nvCxnSpPr>
        <p:spPr>
          <a:xfrm flipV="1">
            <a:off x="7617120" y="1239517"/>
            <a:ext cx="0" cy="4462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07" y="706014"/>
            <a:ext cx="627151" cy="6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47" grpId="0" animBg="1"/>
      <p:bldP spid="49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62" grpId="0" animBg="1"/>
      <p:bldP spid="66" grpId="0" animBg="1"/>
      <p:bldP spid="72" grpId="0" animBg="1"/>
      <p:bldP spid="67" grpId="0" animBg="1"/>
      <p:bldP spid="68" grpId="0"/>
      <p:bldP spid="81" grpId="0" animBg="1"/>
      <p:bldP spid="86" grpId="0" animBg="1"/>
      <p:bldP spid="107" grpId="0" animBg="1"/>
      <p:bldP spid="120" grpId="0" animBg="1"/>
      <p:bldP spid="121" grpId="0"/>
      <p:bldP spid="131" grpId="0" animBg="1"/>
      <p:bldP spid="87" grpId="0" animBg="1"/>
      <p:bldP spid="160" grpId="0" animBg="1"/>
      <p:bldP spid="172" grpId="0" animBg="1"/>
      <p:bldP spid="176" grpId="0" animBg="1"/>
      <p:bldP spid="177" grpId="0" animBg="1"/>
      <p:bldP spid="192" grpId="0" animBg="1"/>
      <p:bldP spid="193" grpId="0" animBg="1"/>
      <p:bldP spid="108" grpId="0" animBg="1"/>
      <p:bldP spid="207" grpId="0" animBg="1"/>
      <p:bldP spid="2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118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171</cp:revision>
  <dcterms:created xsi:type="dcterms:W3CDTF">2016-05-21T17:47:57Z</dcterms:created>
  <dcterms:modified xsi:type="dcterms:W3CDTF">2016-06-24T13:40:27Z</dcterms:modified>
</cp:coreProperties>
</file>