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165" autoAdjust="0"/>
  </p:normalViewPr>
  <p:slideViewPr>
    <p:cSldViewPr snapToGrid="0" snapToObjects="1">
      <p:cViewPr>
        <p:scale>
          <a:sx n="130" d="100"/>
          <a:sy n="130" d="100"/>
        </p:scale>
        <p:origin x="-28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6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5ABE0-9405-7B4D-B9EA-CE78F3455015}" type="datetimeFigureOut">
              <a:rPr lang="en-US" smtClean="0"/>
              <a:t>7/16/16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51B26-6A0E-3F4F-A555-359759E6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26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Let’s dive down into</a:t>
            </a:r>
            <a:r>
              <a:rPr lang="en-US" baseline="0" dirty="0" smtClean="0">
                <a:latin typeface="Calibri" charset="0"/>
              </a:rPr>
              <a:t> the individual services managed by the gateway.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baseline="0" dirty="0" smtClean="0">
                <a:latin typeface="Calibri" charset="0"/>
              </a:rPr>
              <a:t>Clients process individual orders and separately, calls for customer data.</a:t>
            </a:r>
          </a:p>
          <a:p>
            <a:pPr defTabSz="914400" eaLnBrk="1" hangingPunct="1">
              <a:spcBef>
                <a:spcPct val="0"/>
              </a:spcBef>
            </a:pPr>
            <a:endParaRPr lang="en-US" baseline="0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baseline="0" dirty="0" smtClean="0">
                <a:latin typeface="Calibri" charset="0"/>
              </a:rPr>
              <a:t>There is another style that processes a combination of fields.</a:t>
            </a:r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We call that Assembly</a:t>
            </a:r>
            <a:r>
              <a:rPr lang="en-US" baseline="0" dirty="0" smtClean="0">
                <a:latin typeface="Calibri" charset="0"/>
              </a:rPr>
              <a:t> style.</a:t>
            </a: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7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1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0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0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7/16/16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7/16/16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3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7/16/16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7/16/16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8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7/16/16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8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7/16/16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4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C71F1-B3E0-DD4C-B030-8B42C148BEB6}" type="datetimeFigureOut">
              <a:rPr lang="en-US" smtClean="0"/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892615" y="2390037"/>
            <a:ext cx="1968405" cy="183681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_includes folder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640384" y="460808"/>
            <a:ext cx="2455035" cy="561999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_site folder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-1615991" y="3976378"/>
            <a:ext cx="3926643" cy="44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A6A6A6"/>
                </a:solidFill>
                <a:latin typeface="Open Sans Light" charset="0"/>
                <a:ea typeface="Open Sans Light" charset="0"/>
                <a:cs typeface="Open Sans Light" charset="0"/>
              </a:rPr>
              <a:t>Jekyll website</a:t>
            </a:r>
            <a:endParaRPr lang="en-US" sz="2400" dirty="0">
              <a:solidFill>
                <a:srgbClr val="A6A6A6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92615" y="513632"/>
            <a:ext cx="2124668" cy="132460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Ruby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92615" y="4294402"/>
            <a:ext cx="1565723" cy="1708249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_posts folder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286897" y="812491"/>
            <a:ext cx="1019657" cy="4398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894692" y="855698"/>
            <a:ext cx="1935299" cy="40386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default.html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43176" y="3867241"/>
            <a:ext cx="1630507" cy="824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s-IS" sz="18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… </a:t>
            </a:r>
            <a:r>
              <a:rPr lang="en-US" sz="18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&lt;/body&gt;</a:t>
            </a:r>
            <a:endParaRPr lang="en-US" sz="180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347016" y="1458157"/>
            <a:ext cx="1517946" cy="335807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CDN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7" name="Can 66"/>
          <p:cNvSpPr/>
          <p:nvPr/>
        </p:nvSpPr>
        <p:spPr>
          <a:xfrm>
            <a:off x="7497638" y="3704520"/>
            <a:ext cx="1197229" cy="429405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484379" y="3715016"/>
            <a:ext cx="1197228" cy="471389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s-IS" sz="1600" dirty="0" smtClean="0">
                <a:latin typeface="Open Sans Light"/>
                <a:cs typeface="Open Sans Light"/>
              </a:rPr>
              <a:t>…</a:t>
            </a:r>
            <a:r>
              <a:rPr lang="en-US" sz="1600" dirty="0" smtClean="0">
                <a:latin typeface="Open Sans Light"/>
                <a:cs typeface="Open Sans Light"/>
              </a:rPr>
              <a:t>.</a:t>
            </a:r>
            <a:r>
              <a:rPr lang="en-US" sz="1600" dirty="0">
                <a:latin typeface="Open Sans Light"/>
                <a:cs typeface="Open Sans Light"/>
              </a:rPr>
              <a:t>js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099188" y="3951780"/>
            <a:ext cx="1414657" cy="37973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&lt;script links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050586" y="1247616"/>
            <a:ext cx="1623098" cy="1116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&lt;head&gt;</a:t>
            </a:r>
            <a:endParaRPr lang="en-US" sz="180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91" name="Straight Connector 157"/>
          <p:cNvCxnSpPr>
            <a:stCxn id="67" idx="2"/>
            <a:endCxn id="81" idx="3"/>
          </p:cNvCxnSpPr>
          <p:nvPr/>
        </p:nvCxnSpPr>
        <p:spPr>
          <a:xfrm flipH="1">
            <a:off x="6513845" y="3919223"/>
            <a:ext cx="983793" cy="22242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57"/>
          <p:cNvCxnSpPr/>
          <p:nvPr/>
        </p:nvCxnSpPr>
        <p:spPr>
          <a:xfrm>
            <a:off x="6672814" y="1032418"/>
            <a:ext cx="504337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an 119"/>
          <p:cNvSpPr/>
          <p:nvPr/>
        </p:nvSpPr>
        <p:spPr>
          <a:xfrm>
            <a:off x="7494149" y="1842762"/>
            <a:ext cx="1148366" cy="429405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7522070" y="1853258"/>
            <a:ext cx="1148366" cy="471389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css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275111" y="1974221"/>
            <a:ext cx="119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in-line CSS</a:t>
            </a:r>
            <a:endParaRPr lang="en-US" i="1" dirty="0"/>
          </a:p>
        </p:txBody>
      </p:sp>
      <p:sp>
        <p:nvSpPr>
          <p:cNvPr id="131" name="Rectangle 130"/>
          <p:cNvSpPr/>
          <p:nvPr/>
        </p:nvSpPr>
        <p:spPr>
          <a:xfrm>
            <a:off x="1046096" y="2743367"/>
            <a:ext cx="1651689" cy="3985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_head.html</a:t>
            </a:r>
            <a:endParaRPr lang="en-US" sz="1800" dirty="0">
              <a:solidFill>
                <a:schemeClr val="bg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121596" y="1568734"/>
            <a:ext cx="1392249" cy="38287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&lt;style links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93" name="Straight Connector 157"/>
          <p:cNvCxnSpPr>
            <a:stCxn id="131" idx="3"/>
            <a:endCxn id="86" idx="1"/>
          </p:cNvCxnSpPr>
          <p:nvPr/>
        </p:nvCxnSpPr>
        <p:spPr>
          <a:xfrm flipV="1">
            <a:off x="2697785" y="1805674"/>
            <a:ext cx="2352801" cy="113699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1034749" y="3723263"/>
            <a:ext cx="1643337" cy="38696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_footer.html</a:t>
            </a:r>
            <a:endParaRPr lang="en-US" sz="1800" dirty="0">
              <a:solidFill>
                <a:schemeClr val="bg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78" name="Straight Connector 157"/>
          <p:cNvCxnSpPr>
            <a:stCxn id="160" idx="3"/>
            <a:endCxn id="66" idx="1"/>
          </p:cNvCxnSpPr>
          <p:nvPr/>
        </p:nvCxnSpPr>
        <p:spPr>
          <a:xfrm>
            <a:off x="2678086" y="3916744"/>
            <a:ext cx="2365090" cy="36281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157"/>
          <p:cNvCxnSpPr>
            <a:stCxn id="120" idx="2"/>
            <a:endCxn id="87" idx="3"/>
          </p:cNvCxnSpPr>
          <p:nvPr/>
        </p:nvCxnSpPr>
        <p:spPr>
          <a:xfrm flipH="1" flipV="1">
            <a:off x="6513845" y="1760173"/>
            <a:ext cx="980304" cy="29729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1034749" y="4659171"/>
            <a:ext cx="1270768" cy="12364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some.md</a:t>
            </a:r>
            <a:endParaRPr lang="en-US" sz="1800" dirty="0">
              <a:solidFill>
                <a:schemeClr val="bg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894692" y="5003588"/>
            <a:ext cx="1935299" cy="8822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each post folder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137383" y="5013358"/>
            <a:ext cx="1021029" cy="313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--- yaml</a:t>
            </a:r>
            <a:endParaRPr lang="en-US" sz="180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137383" y="5434502"/>
            <a:ext cx="1021030" cy="313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html</a:t>
            </a:r>
            <a:endParaRPr lang="en-US" sz="180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215" name="Straight Connector 157"/>
          <p:cNvCxnSpPr>
            <a:stCxn id="72" idx="0"/>
          </p:cNvCxnSpPr>
          <p:nvPr/>
        </p:nvCxnSpPr>
        <p:spPr>
          <a:xfrm flipV="1">
            <a:off x="8105989" y="1252345"/>
            <a:ext cx="0" cy="2058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2" name="Picture 221" descr="Us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113" y="718842"/>
            <a:ext cx="627151" cy="627151"/>
          </a:xfrm>
          <a:prstGeom prst="rect">
            <a:avLst/>
          </a:prstGeom>
        </p:spPr>
      </p:pic>
      <p:cxnSp>
        <p:nvCxnSpPr>
          <p:cNvPr id="229" name="Straight Connector 157"/>
          <p:cNvCxnSpPr/>
          <p:nvPr/>
        </p:nvCxnSpPr>
        <p:spPr>
          <a:xfrm flipH="1">
            <a:off x="7099070" y="2911365"/>
            <a:ext cx="436259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ounded Rectangle 231"/>
          <p:cNvSpPr/>
          <p:nvPr/>
        </p:nvSpPr>
        <p:spPr>
          <a:xfrm>
            <a:off x="7522070" y="2518017"/>
            <a:ext cx="1148366" cy="729427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.jpg, .png,</a:t>
            </a:r>
          </a:p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.git, etc.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1017385" y="576771"/>
            <a:ext cx="1891295" cy="9301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gems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152049" y="2498480"/>
            <a:ext cx="1433828" cy="1229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Open Sans Light" charset="0"/>
                <a:ea typeface="Open Sans Light" charset="0"/>
                <a:cs typeface="Open Sans Light" charset="0"/>
              </a:rPr>
              <a:t>&lt;form</a:t>
            </a:r>
            <a:endParaRPr lang="en-US" sz="1800" dirty="0">
              <a:solidFill>
                <a:schemeClr val="tx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283023" y="2591706"/>
            <a:ext cx="1156326" cy="81515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&lt;input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388158" y="2697915"/>
            <a:ext cx="931671" cy="363596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onclick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906127" y="1964923"/>
            <a:ext cx="925579" cy="32580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Gemfile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291" name="Straight Connector 157"/>
          <p:cNvCxnSpPr>
            <a:stCxn id="285" idx="0"/>
          </p:cNvCxnSpPr>
          <p:nvPr/>
        </p:nvCxnSpPr>
        <p:spPr>
          <a:xfrm flipV="1">
            <a:off x="1368917" y="1805674"/>
            <a:ext cx="0" cy="15924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ounded Rectangle 296"/>
          <p:cNvSpPr/>
          <p:nvPr/>
        </p:nvSpPr>
        <p:spPr>
          <a:xfrm>
            <a:off x="2006764" y="1871950"/>
            <a:ext cx="1556864" cy="458337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Open Sans Light"/>
                <a:cs typeface="Open Sans Light"/>
              </a:rPr>
              <a:t>bundle build</a:t>
            </a:r>
            <a:endParaRPr lang="en-US" dirty="0">
              <a:solidFill>
                <a:schemeClr val="tx1"/>
              </a:solidFill>
              <a:latin typeface="Open Sans Light"/>
              <a:cs typeface="Open Sans Ligh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045488" y="3242965"/>
            <a:ext cx="1643337" cy="3933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_sidebar.html</a:t>
            </a:r>
            <a:endParaRPr lang="en-US" sz="1800" dirty="0">
              <a:solidFill>
                <a:schemeClr val="bg1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69" name="Straight Connector 157"/>
          <p:cNvCxnSpPr>
            <a:stCxn id="64" idx="3"/>
            <a:endCxn id="49" idx="1"/>
          </p:cNvCxnSpPr>
          <p:nvPr/>
        </p:nvCxnSpPr>
        <p:spPr>
          <a:xfrm flipV="1">
            <a:off x="2688825" y="3113023"/>
            <a:ext cx="2463224" cy="32660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245899" y="5365129"/>
            <a:ext cx="1427785" cy="4135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default.html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94" name="Straight Connector 157"/>
          <p:cNvCxnSpPr>
            <a:stCxn id="193" idx="3"/>
            <a:endCxn id="84" idx="1"/>
          </p:cNvCxnSpPr>
          <p:nvPr/>
        </p:nvCxnSpPr>
        <p:spPr>
          <a:xfrm flipV="1">
            <a:off x="2158413" y="5571927"/>
            <a:ext cx="3087486" cy="1953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1732308" y="642241"/>
            <a:ext cx="1099180" cy="79540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Jekyll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95" name="Straight Connector 157"/>
          <p:cNvCxnSpPr/>
          <p:nvPr/>
        </p:nvCxnSpPr>
        <p:spPr>
          <a:xfrm>
            <a:off x="2825466" y="4305001"/>
            <a:ext cx="2069226" cy="83535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ounded Rectangle 151"/>
          <p:cNvSpPr/>
          <p:nvPr/>
        </p:nvSpPr>
        <p:spPr>
          <a:xfrm>
            <a:off x="7415529" y="3274852"/>
            <a:ext cx="1418831" cy="345044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/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website-dependencies-v01.pptx.</a:t>
            </a:r>
          </a:p>
          <a:p>
            <a:pPr algn="r"/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Copyright 2016 Wilson Mar. </a:t>
            </a:r>
            <a:b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1830085" y="749367"/>
            <a:ext cx="925579" cy="32580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plugins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08" name="Rectangle 107"/>
          <p:cNvSpPr/>
          <p:nvPr/>
        </p:nvSpPr>
        <p:spPr>
          <a:xfrm rot="16200000">
            <a:off x="1136792" y="2855575"/>
            <a:ext cx="5619997" cy="83045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bundle exec Jekyll serve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58" name="Straight Connector 157"/>
          <p:cNvCxnSpPr>
            <a:stCxn id="192" idx="3"/>
          </p:cNvCxnSpPr>
          <p:nvPr/>
        </p:nvCxnSpPr>
        <p:spPr>
          <a:xfrm>
            <a:off x="2158412" y="5170321"/>
            <a:ext cx="1480865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57"/>
          <p:cNvCxnSpPr>
            <a:stCxn id="56" idx="2"/>
          </p:cNvCxnSpPr>
          <p:nvPr/>
        </p:nvCxnSpPr>
        <p:spPr>
          <a:xfrm>
            <a:off x="1954949" y="1838237"/>
            <a:ext cx="1684328" cy="47057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5639" y="4988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59" name="Straight Connector 157"/>
          <p:cNvCxnSpPr>
            <a:endCxn id="81" idx="3"/>
          </p:cNvCxnSpPr>
          <p:nvPr/>
        </p:nvCxnSpPr>
        <p:spPr>
          <a:xfrm flipH="1" flipV="1">
            <a:off x="6513845" y="4141648"/>
            <a:ext cx="1021484" cy="31657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347016" y="5308726"/>
            <a:ext cx="1517946" cy="66505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Algolia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61" name="Straight Connector 157"/>
          <p:cNvCxnSpPr>
            <a:stCxn id="60" idx="0"/>
            <a:endCxn id="72" idx="2"/>
          </p:cNvCxnSpPr>
          <p:nvPr/>
        </p:nvCxnSpPr>
        <p:spPr>
          <a:xfrm flipV="1">
            <a:off x="8105989" y="4816231"/>
            <a:ext cx="0" cy="49249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92615" y="6083183"/>
            <a:ext cx="1565723" cy="406623"/>
          </a:xfrm>
          <a:prstGeom prst="rect">
            <a:avLst/>
          </a:prstGeom>
          <a:solidFill>
            <a:srgbClr val="4F81B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assets folder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71" name="Straight Connector 157"/>
          <p:cNvCxnSpPr>
            <a:stCxn id="60" idx="2"/>
            <a:endCxn id="70" idx="3"/>
          </p:cNvCxnSpPr>
          <p:nvPr/>
        </p:nvCxnSpPr>
        <p:spPr>
          <a:xfrm rot="5400000">
            <a:off x="5125805" y="3306310"/>
            <a:ext cx="312719" cy="5647651"/>
          </a:xfrm>
          <a:prstGeom prst="bentConnector2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157"/>
          <p:cNvCxnSpPr>
            <a:stCxn id="70" idx="3"/>
            <a:endCxn id="53" idx="2"/>
          </p:cNvCxnSpPr>
          <p:nvPr/>
        </p:nvCxnSpPr>
        <p:spPr>
          <a:xfrm flipV="1">
            <a:off x="2458338" y="6080803"/>
            <a:ext cx="3409564" cy="20569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78265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53" grpId="0" animBg="1"/>
      <p:bldP spid="56" grpId="0" animBg="1"/>
      <p:bldP spid="57" grpId="0" animBg="1"/>
      <p:bldP spid="62" grpId="0" animBg="1"/>
      <p:bldP spid="66" grpId="0" animBg="1"/>
      <p:bldP spid="72" grpId="0" animBg="1"/>
      <p:bldP spid="67" grpId="0" animBg="1"/>
      <p:bldP spid="68" grpId="0"/>
      <p:bldP spid="81" grpId="0" animBg="1"/>
      <p:bldP spid="86" grpId="0" animBg="1"/>
      <p:bldP spid="120" grpId="0" animBg="1"/>
      <p:bldP spid="121" grpId="0"/>
      <p:bldP spid="104" grpId="0"/>
      <p:bldP spid="131" grpId="0" animBg="1"/>
      <p:bldP spid="87" grpId="0" animBg="1"/>
      <p:bldP spid="160" grpId="0" animBg="1"/>
      <p:bldP spid="172" grpId="0" animBg="1"/>
      <p:bldP spid="176" grpId="0" animBg="1"/>
      <p:bldP spid="192" grpId="0" animBg="1"/>
      <p:bldP spid="193" grpId="0" animBg="1"/>
      <p:bldP spid="232" grpId="0"/>
      <p:bldP spid="243" grpId="0" animBg="1"/>
      <p:bldP spid="49" grpId="0" animBg="1"/>
      <p:bldP spid="48" grpId="0" animBg="1"/>
      <p:bldP spid="52" grpId="0" animBg="1"/>
      <p:bldP spid="285" grpId="0" animBg="1"/>
      <p:bldP spid="297" grpId="0"/>
      <p:bldP spid="64" grpId="0" animBg="1"/>
      <p:bldP spid="84" grpId="0" animBg="1"/>
      <p:bldP spid="246" grpId="0" animBg="1"/>
      <p:bldP spid="241" grpId="0" animBg="1"/>
      <p:bldP spid="108" grpId="0" animBg="1"/>
      <p:bldP spid="60" grpId="0" animBg="1"/>
      <p:bldP spid="7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7390</TotalTime>
  <Words>131</Words>
  <Application>Microsoft Macintosh PowerPoint</Application>
  <PresentationFormat>On-screen Show (4:3)</PresentationFormat>
  <Paragraphs>44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</dc:creator>
  <cp:lastModifiedBy>.</cp:lastModifiedBy>
  <cp:revision>264</cp:revision>
  <dcterms:created xsi:type="dcterms:W3CDTF">2016-05-21T17:47:57Z</dcterms:created>
  <dcterms:modified xsi:type="dcterms:W3CDTF">2016-07-16T08:01:02Z</dcterms:modified>
</cp:coreProperties>
</file>