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51" r:id="rId2"/>
    <p:sldId id="349" r:id="rId3"/>
    <p:sldId id="350" r:id="rId4"/>
    <p:sldId id="352" r:id="rId5"/>
    <p:sldId id="353" r:id="rId6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08" d="100"/>
          <a:sy n="108" d="100"/>
        </p:scale>
        <p:origin x="-912" y="-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8/27/16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8/27/16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blog.shippable.com</a:t>
            </a:r>
            <a:r>
              <a:rPr lang="en-US" dirty="0" smtClean="0"/>
              <a:t>/integrate-with-</a:t>
            </a:r>
            <a:r>
              <a:rPr lang="en-US" dirty="0" err="1" smtClean="0"/>
              <a:t>quay.io</a:t>
            </a:r>
            <a:r>
              <a:rPr lang="en-US" dirty="0" smtClean="0"/>
              <a:t>-and-private-</a:t>
            </a:r>
            <a:r>
              <a:rPr lang="en-US" dirty="0" err="1" smtClean="0"/>
              <a:t>docker</a:t>
            </a:r>
            <a:r>
              <a:rPr lang="en-US" dirty="0" smtClean="0"/>
              <a:t>-registry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icon listen 40x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804" y="1361044"/>
            <a:ext cx="287358" cy="258622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5180765" y="1653592"/>
            <a:ext cx="3381253" cy="24771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AWS region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59" name="Straight Arrow Connector 4"/>
          <p:cNvCxnSpPr>
            <a:endCxn id="38" idx="1"/>
          </p:cNvCxnSpPr>
          <p:nvPr/>
        </p:nvCxnSpPr>
        <p:spPr>
          <a:xfrm>
            <a:off x="3837608" y="2070409"/>
            <a:ext cx="2467032" cy="2872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180766" y="249126"/>
            <a:ext cx="2091755" cy="12617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Downloads folder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2" name="Delay 11"/>
          <p:cNvSpPr/>
          <p:nvPr/>
        </p:nvSpPr>
        <p:spPr>
          <a:xfrm rot="10800000">
            <a:off x="1310319" y="1299186"/>
            <a:ext cx="1435120" cy="1085303"/>
          </a:xfrm>
          <a:prstGeom prst="flowChartDelay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72598" y="1299188"/>
            <a:ext cx="1572616" cy="1085301"/>
          </a:xfrm>
          <a:prstGeom prst="rect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1" name="Delay 10"/>
          <p:cNvSpPr/>
          <p:nvPr/>
        </p:nvSpPr>
        <p:spPr>
          <a:xfrm>
            <a:off x="3274945" y="1299186"/>
            <a:ext cx="1033681" cy="1085303"/>
          </a:xfrm>
          <a:prstGeom prst="flowChartDelay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 Button setup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  <a:endCxn id="48" idx="1"/>
          </p:cNvCxnSpPr>
          <p:nvPr/>
        </p:nvCxnSpPr>
        <p:spPr>
          <a:xfrm rot="16200000" flipH="1">
            <a:off x="3858628" y="318547"/>
            <a:ext cx="1841756" cy="4895448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1"/>
            <a:endCxn id="13" idx="1"/>
          </p:cNvCxnSpPr>
          <p:nvPr/>
        </p:nvCxnSpPr>
        <p:spPr>
          <a:xfrm rot="10800000">
            <a:off x="1584775" y="773479"/>
            <a:ext cx="147202" cy="2324882"/>
          </a:xfrm>
          <a:prstGeom prst="bentConnector3">
            <a:avLst>
              <a:gd name="adj1" fmla="val 373234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75452" y="1510878"/>
            <a:ext cx="754539" cy="6725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32-Point Star 14"/>
          <p:cNvSpPr/>
          <p:nvPr/>
        </p:nvSpPr>
        <p:spPr>
          <a:xfrm>
            <a:off x="3090380" y="1772361"/>
            <a:ext cx="175428" cy="156466"/>
          </a:xfrm>
          <a:prstGeom prst="star32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Display 12"/>
          <p:cNvSpPr/>
          <p:nvPr/>
        </p:nvSpPr>
        <p:spPr>
          <a:xfrm>
            <a:off x="1584775" y="456792"/>
            <a:ext cx="1479311" cy="633374"/>
          </a:xfrm>
          <a:prstGeom prst="flowChartDisplay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browser setup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0" name="Can 19"/>
          <p:cNvSpPr/>
          <p:nvPr/>
        </p:nvSpPr>
        <p:spPr>
          <a:xfrm>
            <a:off x="5367163" y="597176"/>
            <a:ext cx="1672021" cy="361413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...pem.crt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1" name="Can 20"/>
          <p:cNvSpPr/>
          <p:nvPr/>
        </p:nvSpPr>
        <p:spPr>
          <a:xfrm>
            <a:off x="5367163" y="1005506"/>
            <a:ext cx="1672021" cy="334940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private.pem.key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23" name="Straight Arrow Connector 4"/>
          <p:cNvCxnSpPr>
            <a:stCxn id="20" idx="2"/>
            <a:endCxn id="13" idx="3"/>
          </p:cNvCxnSpPr>
          <p:nvPr/>
        </p:nvCxnSpPr>
        <p:spPr>
          <a:xfrm flipH="1" flipV="1">
            <a:off x="3064086" y="773479"/>
            <a:ext cx="2303077" cy="440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"/>
          <p:cNvCxnSpPr>
            <a:stCxn id="21" idx="2"/>
            <a:endCxn id="13" idx="3"/>
          </p:cNvCxnSpPr>
          <p:nvPr/>
        </p:nvCxnSpPr>
        <p:spPr>
          <a:xfrm flipH="1" flipV="1">
            <a:off x="3064086" y="773479"/>
            <a:ext cx="2303077" cy="3994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"/>
          <p:cNvCxnSpPr>
            <a:endCxn id="20" idx="4"/>
          </p:cNvCxnSpPr>
          <p:nvPr/>
        </p:nvCxnSpPr>
        <p:spPr>
          <a:xfrm rot="16200000" flipV="1">
            <a:off x="6708525" y="1108542"/>
            <a:ext cx="994478" cy="33315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"/>
          <p:cNvCxnSpPr>
            <a:stCxn id="13" idx="2"/>
            <a:endCxn id="4" idx="0"/>
          </p:cNvCxnSpPr>
          <p:nvPr/>
        </p:nvCxnSpPr>
        <p:spPr>
          <a:xfrm>
            <a:off x="2324431" y="1090166"/>
            <a:ext cx="7351" cy="3709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372343" y="677507"/>
            <a:ext cx="11434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Download</a:t>
            </a:r>
          </a:p>
          <a:p>
            <a:r>
              <a:rPr lang="en-US" sz="1600" dirty="0" smtClean="0">
                <a:latin typeface="Open Sans Light"/>
                <a:cs typeface="Open Sans Light"/>
              </a:rPr>
              <a:t>to PC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61301" y="3333194"/>
            <a:ext cx="11986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SSID,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Password</a:t>
            </a:r>
          </a:p>
        </p:txBody>
      </p:sp>
      <p:sp>
        <p:nvSpPr>
          <p:cNvPr id="84" name="Can 83"/>
          <p:cNvSpPr/>
          <p:nvPr/>
        </p:nvSpPr>
        <p:spPr>
          <a:xfrm>
            <a:off x="2598100" y="2106770"/>
            <a:ext cx="426302" cy="164343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83" name="Can 82"/>
          <p:cNvSpPr/>
          <p:nvPr/>
        </p:nvSpPr>
        <p:spPr>
          <a:xfrm>
            <a:off x="2553974" y="2009826"/>
            <a:ext cx="408488" cy="193887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85" name="Straight Arrow Connector 4"/>
          <p:cNvCxnSpPr>
            <a:stCxn id="13" idx="2"/>
            <a:endCxn id="83" idx="1"/>
          </p:cNvCxnSpPr>
          <p:nvPr/>
        </p:nvCxnSpPr>
        <p:spPr>
          <a:xfrm>
            <a:off x="2324431" y="1090166"/>
            <a:ext cx="433787" cy="9196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94119" y="1461126"/>
            <a:ext cx="1275325" cy="384267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web server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88" name="Straight Arrow Connector 4"/>
          <p:cNvCxnSpPr>
            <a:stCxn id="83" idx="2"/>
          </p:cNvCxnSpPr>
          <p:nvPr/>
        </p:nvCxnSpPr>
        <p:spPr>
          <a:xfrm flipH="1">
            <a:off x="2315294" y="2106770"/>
            <a:ext cx="238680" cy="272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"/>
          <p:cNvCxnSpPr>
            <a:endCxn id="72" idx="1"/>
          </p:cNvCxnSpPr>
          <p:nvPr/>
        </p:nvCxnSpPr>
        <p:spPr>
          <a:xfrm flipV="1">
            <a:off x="2972717" y="2919113"/>
            <a:ext cx="2385187" cy="3654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50343" y="1833879"/>
            <a:ext cx="120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Open Sans Light"/>
                <a:cs typeface="Open Sans Light"/>
              </a:rPr>
              <a:t>last 8 </a:t>
            </a:r>
            <a:br>
              <a:rPr lang="en-US" sz="1200" dirty="0" smtClean="0">
                <a:solidFill>
                  <a:schemeClr val="accent2"/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accent2"/>
                </a:solidFill>
                <a:latin typeface="Open Sans Light"/>
                <a:cs typeface="Open Sans Light"/>
              </a:rPr>
              <a:t>serial #</a:t>
            </a:r>
          </a:p>
        </p:txBody>
      </p:sp>
      <p:sp>
        <p:nvSpPr>
          <p:cNvPr id="43" name="Display 42"/>
          <p:cNvSpPr/>
          <p:nvPr/>
        </p:nvSpPr>
        <p:spPr>
          <a:xfrm>
            <a:off x="3295858" y="3042145"/>
            <a:ext cx="1428047" cy="527976"/>
          </a:xfrm>
          <a:prstGeom prst="flowChartDisplay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internet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browser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1977" y="2809695"/>
            <a:ext cx="1275325" cy="577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internet router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61301" y="1031908"/>
            <a:ext cx="64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A9F2"/>
                </a:solidFill>
                <a:latin typeface="Open Sans Light"/>
                <a:cs typeface="Open Sans Light"/>
              </a:rPr>
              <a:t>SSID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126456" y="3701831"/>
            <a:ext cx="3063447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aws-iot-setup-v02.pptx.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cxnSp>
        <p:nvCxnSpPr>
          <p:cNvPr id="89" name="Straight Arrow Connector 4"/>
          <p:cNvCxnSpPr>
            <a:endCxn id="21" idx="4"/>
          </p:cNvCxnSpPr>
          <p:nvPr/>
        </p:nvCxnSpPr>
        <p:spPr>
          <a:xfrm rot="16200000" flipV="1">
            <a:off x="6896120" y="1316040"/>
            <a:ext cx="619288" cy="33315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7158" y="3392671"/>
            <a:ext cx="1607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Subdomain</a:t>
            </a:r>
          </a:p>
        </p:txBody>
      </p:sp>
      <p:cxnSp>
        <p:nvCxnSpPr>
          <p:cNvPr id="44" name="Straight Arrow Connector 4"/>
          <p:cNvCxnSpPr>
            <a:endCxn id="67" idx="0"/>
          </p:cNvCxnSpPr>
          <p:nvPr/>
        </p:nvCxnSpPr>
        <p:spPr>
          <a:xfrm>
            <a:off x="7703276" y="2070409"/>
            <a:ext cx="31391" cy="532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splay 71"/>
          <p:cNvSpPr/>
          <p:nvPr/>
        </p:nvSpPr>
        <p:spPr>
          <a:xfrm>
            <a:off x="5357904" y="2615933"/>
            <a:ext cx="1643732" cy="606360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15732" y="2620702"/>
            <a:ext cx="1588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AWS Lambda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web page</a:t>
            </a:r>
          </a:p>
        </p:txBody>
      </p:sp>
      <p:cxnSp>
        <p:nvCxnSpPr>
          <p:cNvPr id="57" name="Straight Arrow Connector 4"/>
          <p:cNvCxnSpPr>
            <a:endCxn id="38" idx="1"/>
          </p:cNvCxnSpPr>
          <p:nvPr/>
        </p:nvCxnSpPr>
        <p:spPr>
          <a:xfrm flipV="1">
            <a:off x="2616374" y="2099131"/>
            <a:ext cx="3688266" cy="85050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4"/>
          <p:cNvCxnSpPr>
            <a:stCxn id="43" idx="1"/>
            <a:endCxn id="3" idx="3"/>
          </p:cNvCxnSpPr>
          <p:nvPr/>
        </p:nvCxnSpPr>
        <p:spPr>
          <a:xfrm flipH="1" flipV="1">
            <a:off x="3007302" y="3098361"/>
            <a:ext cx="288556" cy="20777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227230" y="2602430"/>
            <a:ext cx="1014874" cy="58477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Lambda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functions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73" name="Straight Arrow Connector 4"/>
          <p:cNvCxnSpPr>
            <a:stCxn id="56" idx="3"/>
            <a:endCxn id="67" idx="1"/>
          </p:cNvCxnSpPr>
          <p:nvPr/>
        </p:nvCxnSpPr>
        <p:spPr>
          <a:xfrm flipV="1">
            <a:off x="7004613" y="2894818"/>
            <a:ext cx="222617" cy="18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splay 37"/>
          <p:cNvSpPr/>
          <p:nvPr/>
        </p:nvSpPr>
        <p:spPr>
          <a:xfrm>
            <a:off x="6304640" y="1792264"/>
            <a:ext cx="1488955" cy="613733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56046" y="1799713"/>
            <a:ext cx="13213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AWS IoT</a:t>
            </a:r>
            <a:b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Resources</a:t>
            </a:r>
          </a:p>
        </p:txBody>
      </p:sp>
      <p:cxnSp>
        <p:nvCxnSpPr>
          <p:cNvPr id="98" name="Straight Arrow Connector 4"/>
          <p:cNvCxnSpPr>
            <a:stCxn id="67" idx="2"/>
            <a:endCxn id="48" idx="0"/>
          </p:cNvCxnSpPr>
          <p:nvPr/>
        </p:nvCxnSpPr>
        <p:spPr>
          <a:xfrm>
            <a:off x="7734667" y="3187206"/>
            <a:ext cx="0" cy="207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27938" y="270421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15" name="Straight Arrow Connector 4"/>
          <p:cNvCxnSpPr>
            <a:stCxn id="48" idx="3"/>
            <a:endCxn id="38" idx="3"/>
          </p:cNvCxnSpPr>
          <p:nvPr/>
        </p:nvCxnSpPr>
        <p:spPr>
          <a:xfrm flipH="1" flipV="1">
            <a:off x="7793595" y="2099131"/>
            <a:ext cx="448509" cy="1588018"/>
          </a:xfrm>
          <a:prstGeom prst="bentConnector3">
            <a:avLst>
              <a:gd name="adj1" fmla="val -4078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227230" y="3394761"/>
            <a:ext cx="1014874" cy="58477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/>
            <a:r>
              <a:rPr lang="en-US" sz="1600" dirty="0">
                <a:latin typeface="Open Sans Light"/>
                <a:cs typeface="Open Sans Light"/>
              </a:rPr>
              <a:t>AWS IoT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Endpoint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75321" y="1695309"/>
            <a:ext cx="919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112032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1" grpId="0" animBg="1"/>
      <p:bldP spid="15" grpId="0" animBg="1"/>
      <p:bldP spid="13" grpId="0" animBg="1"/>
      <p:bldP spid="20" grpId="0" animBg="1"/>
      <p:bldP spid="21" grpId="0" animBg="1"/>
      <p:bldP spid="76" grpId="0"/>
      <p:bldP spid="77" grpId="0"/>
      <p:bldP spid="84" grpId="0" animBg="1"/>
      <p:bldP spid="83" grpId="0" animBg="1"/>
      <p:bldP spid="4" grpId="0" animBg="1"/>
      <p:bldP spid="42" grpId="0"/>
      <p:bldP spid="43" grpId="0" animBg="1"/>
      <p:bldP spid="3" grpId="0" animBg="1"/>
      <p:bldP spid="86" grpId="0"/>
      <p:bldP spid="58" grpId="0"/>
      <p:bldP spid="72" grpId="0" animBg="1"/>
      <p:bldP spid="56" grpId="0"/>
      <p:bldP spid="67" grpId="0" animBg="1"/>
      <p:bldP spid="38" grpId="0" animBg="1"/>
      <p:bldP spid="39" grpId="0"/>
      <p:bldP spid="48" grpId="0" animBg="1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43" y="36599"/>
            <a:ext cx="7107035" cy="5211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2207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Rules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0753" y="1977319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Gateway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3410" y="1840822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Lambda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34972" y="2627797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DynamoDB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0387" y="2902340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Shadows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4972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Mobile 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77555" y="3584575"/>
            <a:ext cx="3171735" cy="1663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80879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Device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8136" y="1647901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Security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52947" y="1117860"/>
            <a:ext cx="12170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Message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broker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86444" y="1364082"/>
            <a:ext cx="15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Rules Engine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1515" y="2453952"/>
            <a:ext cx="994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Thing registry</a:t>
            </a:r>
          </a:p>
        </p:txBody>
      </p:sp>
    </p:spTree>
    <p:extLst>
      <p:ext uri="{BB962C8B-B14F-4D97-AF65-F5344CB8AC3E}">
        <p14:creationId xmlns:p14="http://schemas.microsoft.com/office/powerpoint/2010/main" val="40635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wsiot-how-it-works_HowITWorks_1-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2" y="-1"/>
            <a:ext cx="8627267" cy="504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2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8-24 at 10.29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0" b="69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057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Samsung 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1286" y="3717061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devices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15245" y="2983282"/>
            <a:ext cx="713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</a:t>
            </a:r>
            <a:br>
              <a:rPr lang="en-US" dirty="0" smtClean="0"/>
            </a:br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4692" y="3482477"/>
            <a:ext cx="891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deviceId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282302" y="2663113"/>
            <a:ext cx="70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device</a:t>
            </a:r>
          </a:p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0"/>
            <a:endCxn id="6" idx="2"/>
          </p:cNvCxnSpPr>
          <p:nvPr/>
        </p:nvCxnSpPr>
        <p:spPr>
          <a:xfrm flipH="1" flipV="1">
            <a:off x="1572061" y="3506502"/>
            <a:ext cx="4983" cy="210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6266" y="3717061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03676" y="2713763"/>
            <a:ext cx="67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ruleId</a:t>
            </a:r>
            <a:endParaRPr lang="en-US" i="1" dirty="0"/>
          </a:p>
        </p:txBody>
      </p:sp>
      <p:cxnSp>
        <p:nvCxnSpPr>
          <p:cNvPr id="17" name="Straight Arrow Connector 16"/>
          <p:cNvCxnSpPr>
            <a:stCxn id="14" idx="0"/>
            <a:endCxn id="8" idx="2"/>
          </p:cNvCxnSpPr>
          <p:nvPr/>
        </p:nvCxnSpPr>
        <p:spPr>
          <a:xfrm flipH="1" flipV="1">
            <a:off x="3634121" y="3186333"/>
            <a:ext cx="848135" cy="5307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</p:cNvCxnSpPr>
          <p:nvPr/>
        </p:nvCxnSpPr>
        <p:spPr>
          <a:xfrm flipV="1">
            <a:off x="2002801" y="3857540"/>
            <a:ext cx="714379" cy="134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22370" y="3790196"/>
            <a:ext cx="721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userId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09141" y="3111186"/>
            <a:ext cx="563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trials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4" idx="3"/>
            <a:endCxn id="23" idx="2"/>
          </p:cNvCxnSpPr>
          <p:nvPr/>
        </p:nvCxnSpPr>
        <p:spPr>
          <a:xfrm flipV="1">
            <a:off x="4818245" y="3634406"/>
            <a:ext cx="572759" cy="2365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26824" y="3595929"/>
            <a:ext cx="79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devices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4" idx="1"/>
            <a:endCxn id="28" idx="3"/>
          </p:cNvCxnSpPr>
          <p:nvPr/>
        </p:nvCxnSpPr>
        <p:spPr>
          <a:xfrm flipH="1" flipV="1">
            <a:off x="3620230" y="3857539"/>
            <a:ext cx="526036" cy="13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3"/>
            <a:endCxn id="33" idx="2"/>
          </p:cNvCxnSpPr>
          <p:nvPr/>
        </p:nvCxnSpPr>
        <p:spPr>
          <a:xfrm flipV="1">
            <a:off x="4818245" y="3634406"/>
            <a:ext cx="1514520" cy="2365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41253" y="3111186"/>
            <a:ext cx="98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4" idx="3"/>
            <a:endCxn id="35" idx="2"/>
          </p:cNvCxnSpPr>
          <p:nvPr/>
        </p:nvCxnSpPr>
        <p:spPr>
          <a:xfrm flipV="1">
            <a:off x="4818245" y="3634406"/>
            <a:ext cx="2485431" cy="2365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16772" y="3111186"/>
            <a:ext cx="57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12397" y="2572631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trials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981266" y="248959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rules</a:t>
            </a:r>
            <a:endParaRPr lang="en-US" b="1" dirty="0"/>
          </a:p>
        </p:txBody>
      </p:sp>
      <p:cxnSp>
        <p:nvCxnSpPr>
          <p:cNvPr id="42" name="Straight Arrow Connector 41"/>
          <p:cNvCxnSpPr>
            <a:stCxn id="41" idx="2"/>
            <a:endCxn id="35" idx="0"/>
          </p:cNvCxnSpPr>
          <p:nvPr/>
        </p:nvCxnSpPr>
        <p:spPr>
          <a:xfrm>
            <a:off x="7291608" y="2797373"/>
            <a:ext cx="12068" cy="3138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23" idx="0"/>
          </p:cNvCxnSpPr>
          <p:nvPr/>
        </p:nvCxnSpPr>
        <p:spPr>
          <a:xfrm flipH="1">
            <a:off x="5391004" y="2880408"/>
            <a:ext cx="631735" cy="2307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0"/>
            <a:endCxn id="54" idx="3"/>
          </p:cNvCxnSpPr>
          <p:nvPr/>
        </p:nvCxnSpPr>
        <p:spPr>
          <a:xfrm flipH="1" flipV="1">
            <a:off x="2905616" y="2555391"/>
            <a:ext cx="728505" cy="1077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09517" y="2189925"/>
            <a:ext cx="661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trialId</a:t>
            </a:r>
            <a:endParaRPr lang="en-US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1978365" y="2186059"/>
            <a:ext cx="927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available manifest versions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8" idx="0"/>
            <a:endCxn id="66" idx="2"/>
          </p:cNvCxnSpPr>
          <p:nvPr/>
        </p:nvCxnSpPr>
        <p:spPr>
          <a:xfrm flipH="1" flipV="1">
            <a:off x="3586895" y="2134118"/>
            <a:ext cx="47226" cy="528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19152" y="3857539"/>
            <a:ext cx="721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userId</a:t>
            </a:r>
            <a:endParaRPr lang="en-US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2814246" y="2296710"/>
            <a:ext cx="123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devicetypeId</a:t>
            </a:r>
            <a:endParaRPr lang="en-US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3060300" y="1826341"/>
            <a:ext cx="105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manifests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832562" y="1594009"/>
            <a:ext cx="801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version</a:t>
            </a:r>
            <a:endParaRPr lang="en-US" i="1" dirty="0"/>
          </a:p>
        </p:txBody>
      </p:sp>
      <p:cxnSp>
        <p:nvCxnSpPr>
          <p:cNvPr id="70" name="Straight Arrow Connector 69"/>
          <p:cNvCxnSpPr>
            <a:stCxn id="66" idx="0"/>
            <a:endCxn id="71" idx="2"/>
          </p:cNvCxnSpPr>
          <p:nvPr/>
        </p:nvCxnSpPr>
        <p:spPr>
          <a:xfrm flipV="1">
            <a:off x="3586895" y="1380087"/>
            <a:ext cx="146832" cy="446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07132" y="1072310"/>
            <a:ext cx="105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627832" y="1457728"/>
            <a:ext cx="613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latest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0"/>
            <a:endCxn id="71" idx="2"/>
          </p:cNvCxnSpPr>
          <p:nvPr/>
        </p:nvCxnSpPr>
        <p:spPr>
          <a:xfrm flipH="1" flipV="1">
            <a:off x="3733727" y="1380087"/>
            <a:ext cx="200658" cy="7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6" idx="0"/>
            <a:endCxn id="74" idx="2"/>
          </p:cNvCxnSpPr>
          <p:nvPr/>
        </p:nvCxnSpPr>
        <p:spPr>
          <a:xfrm flipV="1">
            <a:off x="3586895" y="1765505"/>
            <a:ext cx="347490" cy="608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0" idx="0"/>
            <a:endCxn id="86" idx="1"/>
          </p:cNvCxnSpPr>
          <p:nvPr/>
        </p:nvCxnSpPr>
        <p:spPr>
          <a:xfrm flipV="1">
            <a:off x="6022739" y="1062235"/>
            <a:ext cx="1068243" cy="1510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090982" y="908346"/>
            <a:ext cx="105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509080" y="1586675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0" idx="0"/>
            <a:endCxn id="93" idx="2"/>
          </p:cNvCxnSpPr>
          <p:nvPr/>
        </p:nvCxnSpPr>
        <p:spPr>
          <a:xfrm flipH="1" flipV="1">
            <a:off x="6022738" y="1625393"/>
            <a:ext cx="1" cy="947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629566" y="1102173"/>
            <a:ext cx="78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trial </a:t>
            </a:r>
            <a:br>
              <a:rPr lang="en-US" dirty="0" smtClean="0"/>
            </a:br>
            <a:r>
              <a:rPr lang="en-US" dirty="0" smtClean="0"/>
              <a:t>devices</a:t>
            </a:r>
            <a:endParaRPr lang="en-US" dirty="0"/>
          </a:p>
        </p:txBody>
      </p:sp>
      <p:cxnSp>
        <p:nvCxnSpPr>
          <p:cNvPr id="96" name="Straight Arrow Connector 95"/>
          <p:cNvCxnSpPr>
            <a:stCxn id="40" idx="0"/>
            <a:endCxn id="216" idx="2"/>
          </p:cNvCxnSpPr>
          <p:nvPr/>
        </p:nvCxnSpPr>
        <p:spPr>
          <a:xfrm flipH="1" flipV="1">
            <a:off x="5512534" y="2271118"/>
            <a:ext cx="510205" cy="3015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40" idx="0"/>
            <a:endCxn id="103" idx="2"/>
          </p:cNvCxnSpPr>
          <p:nvPr/>
        </p:nvCxnSpPr>
        <p:spPr>
          <a:xfrm flipV="1">
            <a:off x="6022739" y="557153"/>
            <a:ext cx="796109" cy="20154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40223" y="249376"/>
            <a:ext cx="21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disconnect user device</a:t>
            </a:r>
            <a:endParaRPr lang="en-US" dirty="0"/>
          </a:p>
        </p:txBody>
      </p:sp>
      <p:cxnSp>
        <p:nvCxnSpPr>
          <p:cNvPr id="112" name="Straight Arrow Connector 95"/>
          <p:cNvCxnSpPr>
            <a:stCxn id="5" idx="1"/>
            <a:endCxn id="103" idx="1"/>
          </p:cNvCxnSpPr>
          <p:nvPr/>
        </p:nvCxnSpPr>
        <p:spPr>
          <a:xfrm rot="10800000" flipH="1">
            <a:off x="1151285" y="403266"/>
            <a:ext cx="4588937" cy="3467685"/>
          </a:xfrm>
          <a:prstGeom prst="bentConnector3">
            <a:avLst>
              <a:gd name="adj1" fmla="val -498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95"/>
          <p:cNvCxnSpPr>
            <a:stCxn id="14" idx="0"/>
            <a:endCxn id="119" idx="1"/>
          </p:cNvCxnSpPr>
          <p:nvPr/>
        </p:nvCxnSpPr>
        <p:spPr>
          <a:xfrm rot="5400000" flipH="1" flipV="1">
            <a:off x="4262179" y="974536"/>
            <a:ext cx="2962603" cy="25224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423182" y="1569466"/>
            <a:ext cx="10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invitationId</a:t>
            </a:r>
            <a:endParaRPr lang="en-US" i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004704" y="600569"/>
            <a:ext cx="1123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cxnSp>
        <p:nvCxnSpPr>
          <p:cNvPr id="120" name="Straight Arrow Connector 119"/>
          <p:cNvCxnSpPr>
            <a:stCxn id="40" idx="0"/>
            <a:endCxn id="119" idx="1"/>
          </p:cNvCxnSpPr>
          <p:nvPr/>
        </p:nvCxnSpPr>
        <p:spPr>
          <a:xfrm flipV="1">
            <a:off x="6022739" y="754458"/>
            <a:ext cx="981965" cy="18181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95"/>
          <p:cNvCxnSpPr>
            <a:endCxn id="103" idx="1"/>
          </p:cNvCxnSpPr>
          <p:nvPr/>
        </p:nvCxnSpPr>
        <p:spPr>
          <a:xfrm rot="5400000" flipH="1" flipV="1">
            <a:off x="3546988" y="1523827"/>
            <a:ext cx="3313796" cy="107267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0" idx="3"/>
            <a:endCxn id="154" idx="1"/>
          </p:cNvCxnSpPr>
          <p:nvPr/>
        </p:nvCxnSpPr>
        <p:spPr>
          <a:xfrm flipV="1">
            <a:off x="6333080" y="1942262"/>
            <a:ext cx="653435" cy="784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86515" y="1788373"/>
            <a:ext cx="105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invitations</a:t>
            </a:r>
            <a:endParaRPr lang="en-US" dirty="0"/>
          </a:p>
        </p:txBody>
      </p:sp>
      <p:cxnSp>
        <p:nvCxnSpPr>
          <p:cNvPr id="159" name="Straight Arrow Connector 158"/>
          <p:cNvCxnSpPr>
            <a:stCxn id="40" idx="0"/>
            <a:endCxn id="160" idx="1"/>
          </p:cNvCxnSpPr>
          <p:nvPr/>
        </p:nvCxnSpPr>
        <p:spPr>
          <a:xfrm flipV="1">
            <a:off x="6022739" y="1368523"/>
            <a:ext cx="1184826" cy="12041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7207565" y="1214634"/>
            <a:ext cx="135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administrators</a:t>
            </a:r>
            <a:endParaRPr lang="en-US" dirty="0"/>
          </a:p>
        </p:txBody>
      </p:sp>
      <p:cxnSp>
        <p:nvCxnSpPr>
          <p:cNvPr id="164" name="Straight Arrow Connector 33"/>
          <p:cNvCxnSpPr>
            <a:stCxn id="14" idx="3"/>
            <a:endCxn id="160" idx="3"/>
          </p:cNvCxnSpPr>
          <p:nvPr/>
        </p:nvCxnSpPr>
        <p:spPr>
          <a:xfrm flipV="1">
            <a:off x="4818245" y="1368523"/>
            <a:ext cx="3743261" cy="2502427"/>
          </a:xfrm>
          <a:prstGeom prst="bentConnector3">
            <a:avLst>
              <a:gd name="adj1" fmla="val 1061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54056" y="904034"/>
            <a:ext cx="68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export</a:t>
            </a:r>
            <a:endParaRPr lang="en-US" dirty="0"/>
          </a:p>
        </p:txBody>
      </p:sp>
      <p:cxnSp>
        <p:nvCxnSpPr>
          <p:cNvPr id="170" name="Straight Arrow Connector 169"/>
          <p:cNvCxnSpPr>
            <a:stCxn id="89" idx="0"/>
            <a:endCxn id="167" idx="2"/>
          </p:cNvCxnSpPr>
          <p:nvPr/>
        </p:nvCxnSpPr>
        <p:spPr>
          <a:xfrm flipH="1" flipV="1">
            <a:off x="1295882" y="1211811"/>
            <a:ext cx="741548" cy="374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650976" y="486625"/>
            <a:ext cx="88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cxnSp>
        <p:nvCxnSpPr>
          <p:cNvPr id="174" name="Straight Arrow Connector 173"/>
          <p:cNvCxnSpPr>
            <a:stCxn id="89" idx="0"/>
            <a:endCxn id="173" idx="2"/>
          </p:cNvCxnSpPr>
          <p:nvPr/>
        </p:nvCxnSpPr>
        <p:spPr>
          <a:xfrm flipV="1">
            <a:off x="2037430" y="794402"/>
            <a:ext cx="55133" cy="792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2141696" y="1250118"/>
            <a:ext cx="1003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cxnSp>
        <p:nvCxnSpPr>
          <p:cNvPr id="182" name="Straight Arrow Connector 181"/>
          <p:cNvCxnSpPr>
            <a:stCxn id="89" idx="0"/>
            <a:endCxn id="181" idx="1"/>
          </p:cNvCxnSpPr>
          <p:nvPr/>
        </p:nvCxnSpPr>
        <p:spPr>
          <a:xfrm flipV="1">
            <a:off x="2037430" y="1404007"/>
            <a:ext cx="104266" cy="182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2141696" y="1046227"/>
            <a:ext cx="923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presence</a:t>
            </a:r>
            <a:endParaRPr lang="en-US" dirty="0"/>
          </a:p>
        </p:txBody>
      </p:sp>
      <p:cxnSp>
        <p:nvCxnSpPr>
          <p:cNvPr id="185" name="Straight Arrow Connector 184"/>
          <p:cNvCxnSpPr>
            <a:stCxn id="89" idx="0"/>
            <a:endCxn id="184" idx="1"/>
          </p:cNvCxnSpPr>
          <p:nvPr/>
        </p:nvCxnSpPr>
        <p:spPr>
          <a:xfrm flipV="1">
            <a:off x="2037430" y="1200116"/>
            <a:ext cx="104266" cy="38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936631" y="483054"/>
            <a:ext cx="1083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aggregates</a:t>
            </a:r>
            <a:endParaRPr lang="en-US" dirty="0"/>
          </a:p>
        </p:txBody>
      </p:sp>
      <p:cxnSp>
        <p:nvCxnSpPr>
          <p:cNvPr id="197" name="Straight Arrow Connector 196"/>
          <p:cNvCxnSpPr>
            <a:stCxn id="173" idx="3"/>
            <a:endCxn id="196" idx="1"/>
          </p:cNvCxnSpPr>
          <p:nvPr/>
        </p:nvCxnSpPr>
        <p:spPr>
          <a:xfrm flipV="1">
            <a:off x="2534150" y="636943"/>
            <a:ext cx="402481" cy="3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2565780" y="738450"/>
            <a:ext cx="972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cxnSp>
        <p:nvCxnSpPr>
          <p:cNvPr id="201" name="Straight Arrow Connector 200"/>
          <p:cNvCxnSpPr>
            <a:stCxn id="173" idx="3"/>
            <a:endCxn id="200" idx="1"/>
          </p:cNvCxnSpPr>
          <p:nvPr/>
        </p:nvCxnSpPr>
        <p:spPr>
          <a:xfrm>
            <a:off x="2534150" y="640514"/>
            <a:ext cx="31630" cy="251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5119362" y="1532454"/>
            <a:ext cx="786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trial </a:t>
            </a:r>
            <a:br>
              <a:rPr lang="en-US" dirty="0" smtClean="0"/>
            </a:br>
            <a:r>
              <a:rPr lang="en-US" dirty="0" smtClean="0"/>
              <a:t>device</a:t>
            </a:r>
          </a:p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945196" y="382558"/>
            <a:ext cx="713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cxnSp>
        <p:nvCxnSpPr>
          <p:cNvPr id="228" name="Straight Arrow Connector 227"/>
          <p:cNvCxnSpPr>
            <a:stCxn id="167" idx="0"/>
            <a:endCxn id="227" idx="2"/>
          </p:cNvCxnSpPr>
          <p:nvPr/>
        </p:nvCxnSpPr>
        <p:spPr>
          <a:xfrm flipV="1">
            <a:off x="1295882" y="690335"/>
            <a:ext cx="6043" cy="2136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003112" y="2253877"/>
            <a:ext cx="663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240" name="Straight Arrow Connector 239"/>
          <p:cNvCxnSpPr>
            <a:stCxn id="167" idx="2"/>
            <a:endCxn id="239" idx="0"/>
          </p:cNvCxnSpPr>
          <p:nvPr/>
        </p:nvCxnSpPr>
        <p:spPr>
          <a:xfrm>
            <a:off x="1295882" y="1211811"/>
            <a:ext cx="39062" cy="1042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997789" y="1830548"/>
            <a:ext cx="87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exportId</a:t>
            </a:r>
            <a:endParaRPr lang="en-US" i="1" dirty="0"/>
          </a:p>
        </p:txBody>
      </p:sp>
      <p:sp>
        <p:nvSpPr>
          <p:cNvPr id="259" name="TextBox 258"/>
          <p:cNvSpPr txBox="1"/>
          <p:nvPr/>
        </p:nvSpPr>
        <p:spPr>
          <a:xfrm>
            <a:off x="3543785" y="3434371"/>
            <a:ext cx="46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self</a:t>
            </a:r>
          </a:p>
        </p:txBody>
      </p:sp>
      <p:cxnSp>
        <p:nvCxnSpPr>
          <p:cNvPr id="260" name="Straight Arrow Connector 259"/>
          <p:cNvCxnSpPr>
            <a:stCxn id="14" idx="0"/>
            <a:endCxn id="259" idx="3"/>
          </p:cNvCxnSpPr>
          <p:nvPr/>
        </p:nvCxnSpPr>
        <p:spPr>
          <a:xfrm flipH="1" flipV="1">
            <a:off x="4007837" y="3588260"/>
            <a:ext cx="474419" cy="1288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ounded Rectangle 262"/>
          <p:cNvSpPr/>
          <p:nvPr/>
        </p:nvSpPr>
        <p:spPr>
          <a:xfrm>
            <a:off x="5675841" y="3819325"/>
            <a:ext cx="3063447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iot-samsung-api-v01.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pptx.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76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39928</TotalTime>
  <Words>165</Words>
  <Application>Microsoft Macintosh PowerPoint</Application>
  <PresentationFormat>On-screen Show (16:9)</PresentationFormat>
  <Paragraphs>86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ConcurCorporateTemplate2013_Helvetica_16x9</vt:lpstr>
      <vt:lpstr>AWS IoT Button setup</vt:lpstr>
      <vt:lpstr>PowerPoint Presentation</vt:lpstr>
      <vt:lpstr>PowerPoint Presentation</vt:lpstr>
      <vt:lpstr>PowerPoint Presentation</vt:lpstr>
      <vt:lpstr>Samsung API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831</cp:revision>
  <cp:lastPrinted>2015-11-18T16:47:39Z</cp:lastPrinted>
  <dcterms:created xsi:type="dcterms:W3CDTF">2016-03-09T21:14:16Z</dcterms:created>
  <dcterms:modified xsi:type="dcterms:W3CDTF">2016-08-27T17:31:39Z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