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53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24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Samsung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286" y="371706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devices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5245" y="2983282"/>
            <a:ext cx="71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</a:t>
            </a:r>
            <a:br>
              <a:rPr lang="en-US" dirty="0" smtClean="0"/>
            </a:br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4692" y="3482477"/>
            <a:ext cx="891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deviceId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59660" y="2663113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device</a:t>
            </a:r>
          </a:p>
          <a:p>
            <a:pPr algn="ctr"/>
            <a:r>
              <a:rPr lang="en-US" b="1" dirty="0" smtClean="0"/>
              <a:t>types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H="1" flipV="1">
            <a:off x="1572061" y="3506502"/>
            <a:ext cx="4983" cy="210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6266" y="371706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856888" y="2713763"/>
            <a:ext cx="67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ruleId</a:t>
            </a:r>
            <a:endParaRPr lang="en-US" i="1" dirty="0"/>
          </a:p>
        </p:txBody>
      </p:sp>
      <p:cxnSp>
        <p:nvCxnSpPr>
          <p:cNvPr id="17" name="Straight Arrow Connector 16"/>
          <p:cNvCxnSpPr>
            <a:stCxn id="14" idx="0"/>
            <a:endCxn id="8" idx="2"/>
          </p:cNvCxnSpPr>
          <p:nvPr/>
        </p:nvCxnSpPr>
        <p:spPr>
          <a:xfrm flipH="1" flipV="1">
            <a:off x="3634122" y="3186333"/>
            <a:ext cx="848134" cy="530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28" idx="1"/>
          </p:cNvCxnSpPr>
          <p:nvPr/>
        </p:nvCxnSpPr>
        <p:spPr>
          <a:xfrm flipV="1">
            <a:off x="2002801" y="3869299"/>
            <a:ext cx="600602" cy="1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5237" y="3790196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9141" y="3111186"/>
            <a:ext cx="56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trials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23" idx="2"/>
          </p:cNvCxnSpPr>
          <p:nvPr/>
        </p:nvCxnSpPr>
        <p:spPr>
          <a:xfrm flipV="1">
            <a:off x="4818245" y="3634406"/>
            <a:ext cx="572759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3403" y="3607689"/>
            <a:ext cx="79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4" idx="1"/>
            <a:endCxn id="28" idx="3"/>
          </p:cNvCxnSpPr>
          <p:nvPr/>
        </p:nvCxnSpPr>
        <p:spPr>
          <a:xfrm flipH="1" flipV="1">
            <a:off x="3396809" y="3869299"/>
            <a:ext cx="749457" cy="1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33" idx="2"/>
          </p:cNvCxnSpPr>
          <p:nvPr/>
        </p:nvCxnSpPr>
        <p:spPr>
          <a:xfrm flipV="1">
            <a:off x="4818245" y="3634406"/>
            <a:ext cx="2189271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16004" y="3111186"/>
            <a:ext cx="98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4" idx="3"/>
            <a:endCxn id="35" idx="2"/>
          </p:cNvCxnSpPr>
          <p:nvPr/>
        </p:nvCxnSpPr>
        <p:spPr>
          <a:xfrm flipV="1">
            <a:off x="4818245" y="3634406"/>
            <a:ext cx="3038643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69984" y="3111186"/>
            <a:ext cx="57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2397" y="2572631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trials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38669" y="248959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rules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41" idx="2"/>
            <a:endCxn id="35" idx="0"/>
          </p:cNvCxnSpPr>
          <p:nvPr/>
        </p:nvCxnSpPr>
        <p:spPr>
          <a:xfrm>
            <a:off x="7849011" y="2797373"/>
            <a:ext cx="7877" cy="313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23" idx="0"/>
          </p:cNvCxnSpPr>
          <p:nvPr/>
        </p:nvCxnSpPr>
        <p:spPr>
          <a:xfrm flipH="1">
            <a:off x="5391004" y="2880408"/>
            <a:ext cx="631735" cy="230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  <a:endCxn id="54" idx="3"/>
          </p:cNvCxnSpPr>
          <p:nvPr/>
        </p:nvCxnSpPr>
        <p:spPr>
          <a:xfrm flipH="1" flipV="1">
            <a:off x="2929134" y="2614191"/>
            <a:ext cx="704988" cy="48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9517" y="2189925"/>
            <a:ext cx="66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trialId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01883" y="2244859"/>
            <a:ext cx="92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manifest versions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8" idx="0"/>
            <a:endCxn id="66" idx="2"/>
          </p:cNvCxnSpPr>
          <p:nvPr/>
        </p:nvCxnSpPr>
        <p:spPr>
          <a:xfrm flipH="1" flipV="1">
            <a:off x="3586895" y="2134118"/>
            <a:ext cx="47227" cy="528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95634" y="3810499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4246" y="2296710"/>
            <a:ext cx="123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devicetypeId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060300" y="1826341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manifests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832562" y="1594009"/>
            <a:ext cx="801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version</a:t>
            </a:r>
            <a:endParaRPr lang="en-US" i="1" dirty="0"/>
          </a:p>
        </p:txBody>
      </p:sp>
      <p:cxnSp>
        <p:nvCxnSpPr>
          <p:cNvPr id="70" name="Straight Arrow Connector 69"/>
          <p:cNvCxnSpPr>
            <a:stCxn id="66" idx="0"/>
            <a:endCxn id="71" idx="2"/>
          </p:cNvCxnSpPr>
          <p:nvPr/>
        </p:nvCxnSpPr>
        <p:spPr>
          <a:xfrm flipV="1">
            <a:off x="3586895" y="1380087"/>
            <a:ext cx="146832" cy="44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07132" y="1072310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70910" y="1440960"/>
            <a:ext cx="61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  <a:endCxn id="71" idx="2"/>
          </p:cNvCxnSpPr>
          <p:nvPr/>
        </p:nvCxnSpPr>
        <p:spPr>
          <a:xfrm flipH="1" flipV="1">
            <a:off x="3733727" y="1380087"/>
            <a:ext cx="137183" cy="21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0"/>
            <a:endCxn id="74" idx="1"/>
          </p:cNvCxnSpPr>
          <p:nvPr/>
        </p:nvCxnSpPr>
        <p:spPr>
          <a:xfrm flipV="1">
            <a:off x="3586895" y="1594849"/>
            <a:ext cx="284015" cy="231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0" idx="0"/>
            <a:endCxn id="86" idx="1"/>
          </p:cNvCxnSpPr>
          <p:nvPr/>
        </p:nvCxnSpPr>
        <p:spPr>
          <a:xfrm flipV="1">
            <a:off x="6022739" y="1062235"/>
            <a:ext cx="1068243" cy="1510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90982" y="908346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509080" y="158667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0" idx="0"/>
            <a:endCxn id="93" idx="2"/>
          </p:cNvCxnSpPr>
          <p:nvPr/>
        </p:nvCxnSpPr>
        <p:spPr>
          <a:xfrm flipH="1" flipV="1">
            <a:off x="6022738" y="1625393"/>
            <a:ext cx="1" cy="947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29566" y="1102173"/>
            <a:ext cx="78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40" idx="0"/>
            <a:endCxn id="216" idx="2"/>
          </p:cNvCxnSpPr>
          <p:nvPr/>
        </p:nvCxnSpPr>
        <p:spPr>
          <a:xfrm flipH="1" flipV="1">
            <a:off x="5512534" y="2271118"/>
            <a:ext cx="510205" cy="301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0" idx="0"/>
            <a:endCxn id="103" idx="2"/>
          </p:cNvCxnSpPr>
          <p:nvPr/>
        </p:nvCxnSpPr>
        <p:spPr>
          <a:xfrm flipV="1">
            <a:off x="6022739" y="557153"/>
            <a:ext cx="796109" cy="2015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40223" y="249376"/>
            <a:ext cx="21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disconnect user device</a:t>
            </a:r>
            <a:endParaRPr lang="en-US" dirty="0"/>
          </a:p>
        </p:txBody>
      </p:sp>
      <p:cxnSp>
        <p:nvCxnSpPr>
          <p:cNvPr id="112" name="Straight Arrow Connector 95"/>
          <p:cNvCxnSpPr>
            <a:stCxn id="5" idx="1"/>
            <a:endCxn id="103" idx="1"/>
          </p:cNvCxnSpPr>
          <p:nvPr/>
        </p:nvCxnSpPr>
        <p:spPr>
          <a:xfrm rot="10800000" flipH="1">
            <a:off x="1151285" y="403266"/>
            <a:ext cx="4588937" cy="3467685"/>
          </a:xfrm>
          <a:prstGeom prst="bentConnector3">
            <a:avLst>
              <a:gd name="adj1" fmla="val -49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95"/>
          <p:cNvCxnSpPr>
            <a:stCxn id="14" idx="3"/>
            <a:endCxn id="119" idx="3"/>
          </p:cNvCxnSpPr>
          <p:nvPr/>
        </p:nvCxnSpPr>
        <p:spPr>
          <a:xfrm flipV="1">
            <a:off x="4818245" y="754458"/>
            <a:ext cx="3310001" cy="3116492"/>
          </a:xfrm>
          <a:prstGeom prst="bentConnector3">
            <a:avLst>
              <a:gd name="adj1" fmla="val 1146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258716" y="1679098"/>
            <a:ext cx="10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invitationId</a:t>
            </a:r>
            <a:endParaRPr lang="en-US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4704" y="600569"/>
            <a:ext cx="112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40" idx="0"/>
            <a:endCxn id="119" idx="1"/>
          </p:cNvCxnSpPr>
          <p:nvPr/>
        </p:nvCxnSpPr>
        <p:spPr>
          <a:xfrm flipV="1">
            <a:off x="6022739" y="754458"/>
            <a:ext cx="981965" cy="1818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95"/>
          <p:cNvCxnSpPr>
            <a:stCxn id="14" idx="3"/>
            <a:endCxn id="103" idx="3"/>
          </p:cNvCxnSpPr>
          <p:nvPr/>
        </p:nvCxnSpPr>
        <p:spPr>
          <a:xfrm flipV="1">
            <a:off x="4818245" y="403265"/>
            <a:ext cx="3079228" cy="3467685"/>
          </a:xfrm>
          <a:prstGeom prst="bentConnector3">
            <a:avLst>
              <a:gd name="adj1" fmla="val 1230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0" idx="3"/>
            <a:endCxn id="154" idx="1"/>
          </p:cNvCxnSpPr>
          <p:nvPr/>
        </p:nvCxnSpPr>
        <p:spPr>
          <a:xfrm flipV="1">
            <a:off x="6333080" y="2051894"/>
            <a:ext cx="653435" cy="674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86515" y="1898005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invitations</a:t>
            </a:r>
            <a:endParaRPr lang="en-US" dirty="0"/>
          </a:p>
        </p:txBody>
      </p:sp>
      <p:cxnSp>
        <p:nvCxnSpPr>
          <p:cNvPr id="159" name="Straight Arrow Connector 158"/>
          <p:cNvCxnSpPr>
            <a:stCxn id="40" idx="0"/>
            <a:endCxn id="160" idx="1"/>
          </p:cNvCxnSpPr>
          <p:nvPr/>
        </p:nvCxnSpPr>
        <p:spPr>
          <a:xfrm flipV="1">
            <a:off x="6022739" y="1368523"/>
            <a:ext cx="1020200" cy="1204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042939" y="1214634"/>
            <a:ext cx="135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administrators</a:t>
            </a:r>
            <a:endParaRPr lang="en-US" dirty="0"/>
          </a:p>
        </p:txBody>
      </p:sp>
      <p:cxnSp>
        <p:nvCxnSpPr>
          <p:cNvPr id="164" name="Straight Arrow Connector 33"/>
          <p:cNvCxnSpPr>
            <a:stCxn id="14" idx="3"/>
            <a:endCxn id="160" idx="3"/>
          </p:cNvCxnSpPr>
          <p:nvPr/>
        </p:nvCxnSpPr>
        <p:spPr>
          <a:xfrm flipV="1">
            <a:off x="4818245" y="1368523"/>
            <a:ext cx="3578635" cy="2502427"/>
          </a:xfrm>
          <a:prstGeom prst="bentConnector3">
            <a:avLst>
              <a:gd name="adj1" fmla="val 1063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4056" y="904034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export</a:t>
            </a:r>
            <a:endParaRPr lang="en-US" b="1" dirty="0"/>
          </a:p>
        </p:txBody>
      </p:sp>
      <p:cxnSp>
        <p:nvCxnSpPr>
          <p:cNvPr id="170" name="Straight Arrow Connector 169"/>
          <p:cNvCxnSpPr>
            <a:stCxn id="89" idx="0"/>
            <a:endCxn id="167" idx="2"/>
          </p:cNvCxnSpPr>
          <p:nvPr/>
        </p:nvCxnSpPr>
        <p:spPr>
          <a:xfrm flipH="1" flipV="1">
            <a:off x="1320734" y="1211811"/>
            <a:ext cx="716696" cy="374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650976" y="486625"/>
            <a:ext cx="88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89" idx="0"/>
            <a:endCxn id="173" idx="2"/>
          </p:cNvCxnSpPr>
          <p:nvPr/>
        </p:nvCxnSpPr>
        <p:spPr>
          <a:xfrm flipV="1">
            <a:off x="2037430" y="794402"/>
            <a:ext cx="55133" cy="79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141696" y="1250118"/>
            <a:ext cx="1003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cxnSp>
        <p:nvCxnSpPr>
          <p:cNvPr id="182" name="Straight Arrow Connector 181"/>
          <p:cNvCxnSpPr>
            <a:stCxn id="89" idx="0"/>
            <a:endCxn id="181" idx="1"/>
          </p:cNvCxnSpPr>
          <p:nvPr/>
        </p:nvCxnSpPr>
        <p:spPr>
          <a:xfrm flipV="1">
            <a:off x="2037430" y="1404007"/>
            <a:ext cx="104266" cy="18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141696" y="1046227"/>
            <a:ext cx="9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presence</a:t>
            </a:r>
            <a:endParaRPr lang="en-US" dirty="0"/>
          </a:p>
        </p:txBody>
      </p:sp>
      <p:cxnSp>
        <p:nvCxnSpPr>
          <p:cNvPr id="185" name="Straight Arrow Connector 184"/>
          <p:cNvCxnSpPr>
            <a:stCxn id="89" idx="0"/>
            <a:endCxn id="184" idx="1"/>
          </p:cNvCxnSpPr>
          <p:nvPr/>
        </p:nvCxnSpPr>
        <p:spPr>
          <a:xfrm flipV="1">
            <a:off x="2037430" y="1200116"/>
            <a:ext cx="104266" cy="38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936631" y="483054"/>
            <a:ext cx="108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cxnSp>
        <p:nvCxnSpPr>
          <p:cNvPr id="197" name="Straight Arrow Connector 196"/>
          <p:cNvCxnSpPr>
            <a:stCxn id="173" idx="3"/>
            <a:endCxn id="196" idx="1"/>
          </p:cNvCxnSpPr>
          <p:nvPr/>
        </p:nvCxnSpPr>
        <p:spPr>
          <a:xfrm flipV="1">
            <a:off x="2534150" y="636943"/>
            <a:ext cx="402481" cy="3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942068" y="726690"/>
            <a:ext cx="972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cxnSp>
        <p:nvCxnSpPr>
          <p:cNvPr id="201" name="Straight Arrow Connector 200"/>
          <p:cNvCxnSpPr>
            <a:stCxn id="173" idx="3"/>
            <a:endCxn id="200" idx="1"/>
          </p:cNvCxnSpPr>
          <p:nvPr/>
        </p:nvCxnSpPr>
        <p:spPr>
          <a:xfrm>
            <a:off x="2534150" y="640514"/>
            <a:ext cx="407918" cy="240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119362" y="1532454"/>
            <a:ext cx="786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945196" y="382558"/>
            <a:ext cx="713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228" name="Straight Arrow Connector 227"/>
          <p:cNvCxnSpPr>
            <a:stCxn id="167" idx="0"/>
            <a:endCxn id="227" idx="2"/>
          </p:cNvCxnSpPr>
          <p:nvPr/>
        </p:nvCxnSpPr>
        <p:spPr>
          <a:xfrm flipH="1" flipV="1">
            <a:off x="1301925" y="690335"/>
            <a:ext cx="18809" cy="213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003112" y="2347957"/>
            <a:ext cx="663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240" name="Straight Arrow Connector 239"/>
          <p:cNvCxnSpPr>
            <a:stCxn id="167" idx="2"/>
            <a:endCxn id="239" idx="0"/>
          </p:cNvCxnSpPr>
          <p:nvPr/>
        </p:nvCxnSpPr>
        <p:spPr>
          <a:xfrm>
            <a:off x="1320734" y="1211811"/>
            <a:ext cx="14210" cy="1136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997789" y="1924628"/>
            <a:ext cx="87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exportId</a:t>
            </a:r>
            <a:endParaRPr lang="en-US" i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5922741" y="3319740"/>
            <a:ext cx="46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self</a:t>
            </a:r>
          </a:p>
        </p:txBody>
      </p:sp>
      <p:cxnSp>
        <p:nvCxnSpPr>
          <p:cNvPr id="260" name="Straight Arrow Connector 259"/>
          <p:cNvCxnSpPr>
            <a:stCxn id="14" idx="3"/>
            <a:endCxn id="259" idx="2"/>
          </p:cNvCxnSpPr>
          <p:nvPr/>
        </p:nvCxnSpPr>
        <p:spPr>
          <a:xfrm flipV="1">
            <a:off x="4818245" y="3627517"/>
            <a:ext cx="1336522" cy="2434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/>
          <p:cNvSpPr/>
          <p:nvPr/>
        </p:nvSpPr>
        <p:spPr>
          <a:xfrm>
            <a:off x="5675841" y="3819325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iot-samsung-api-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v02.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78" name="Straight Arrow Connector 77"/>
          <p:cNvCxnSpPr>
            <a:stCxn id="89" idx="2"/>
            <a:endCxn id="79" idx="1"/>
          </p:cNvCxnSpPr>
          <p:nvPr/>
        </p:nvCxnSpPr>
        <p:spPr>
          <a:xfrm>
            <a:off x="2037430" y="1894452"/>
            <a:ext cx="222589" cy="46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60019" y="1786894"/>
            <a:ext cx="46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40382</TotalTime>
  <Words>71</Words>
  <Application>Microsoft Macintosh PowerPoint</Application>
  <PresentationFormat>On-screen Show (16:9)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Samsung API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844</cp:revision>
  <cp:lastPrinted>2015-11-18T16:47:39Z</cp:lastPrinted>
  <dcterms:created xsi:type="dcterms:W3CDTF">2016-03-09T21:14:16Z</dcterms:created>
  <dcterms:modified xsi:type="dcterms:W3CDTF">2016-08-30T12:23:44Z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