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9" d="100"/>
          <a:sy n="139" d="100"/>
        </p:scale>
        <p:origin x="-664" y="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5ABE0-9405-7B4D-B9EA-CE78F3455015}" type="datetimeFigureOut">
              <a:rPr lang="en-US" smtClean="0"/>
              <a:t>6/27/16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51B26-6A0E-3F4F-A555-359759E6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2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Let’s dive down into</a:t>
            </a:r>
            <a:r>
              <a:rPr lang="en-US" baseline="0" dirty="0" smtClean="0">
                <a:latin typeface="Calibri" charset="0"/>
              </a:rPr>
              <a:t> the individual services managed by the gateway.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baseline="0" dirty="0" smtClean="0">
                <a:latin typeface="Calibri" charset="0"/>
              </a:rPr>
              <a:t>Clients process individual orders and separately, calls for customer data.</a:t>
            </a:r>
          </a:p>
          <a:p>
            <a:pPr defTabSz="914400" eaLnBrk="1" hangingPunct="1">
              <a:spcBef>
                <a:spcPct val="0"/>
              </a:spcBef>
            </a:pPr>
            <a:endParaRPr lang="en-US" baseline="0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baseline="0" dirty="0" smtClean="0">
                <a:latin typeface="Calibri" charset="0"/>
              </a:rPr>
              <a:t>There is another style that processes a combination of fields.</a:t>
            </a: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We call that Assembly</a:t>
            </a:r>
            <a:r>
              <a:rPr lang="en-US" baseline="0" dirty="0" smtClean="0">
                <a:latin typeface="Calibri" charset="0"/>
              </a:rPr>
              <a:t> style.</a:t>
            </a: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1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0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0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3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8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C71F1-B3E0-DD4C-B030-8B42C148BEB6}" type="datetimeFigureOut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6589172" y="2306145"/>
            <a:ext cx="1853552" cy="2184916"/>
          </a:xfrm>
          <a:prstGeom prst="rect">
            <a:avLst/>
          </a:prstGeom>
          <a:solidFill>
            <a:schemeClr val="accent3"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AWS</a:t>
            </a:r>
            <a:b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CloudFormation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381319" y="1863823"/>
            <a:ext cx="2927000" cy="2082853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 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90330" y="2045112"/>
            <a:ext cx="1952279" cy="220735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Ansible Control Server (ACS)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7501597" y="2580334"/>
            <a:ext cx="765380" cy="117370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hosts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-1615991" y="3976378"/>
            <a:ext cx="3926643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A6A6A6"/>
                </a:solidFill>
                <a:latin typeface="Open Sans Light" charset="0"/>
                <a:ea typeface="Open Sans Light" charset="0"/>
                <a:cs typeface="Open Sans Light" charset="0"/>
              </a:rPr>
              <a:t>Ansible overview</a:t>
            </a:r>
            <a:endParaRPr lang="en-US" sz="2400" dirty="0">
              <a:solidFill>
                <a:srgbClr val="A6A6A6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388200" y="2671318"/>
            <a:ext cx="921685" cy="0"/>
          </a:xfrm>
          <a:prstGeom prst="line">
            <a:avLst/>
          </a:prstGeom>
          <a:ln w="25400">
            <a:solidFill>
              <a:srgbClr val="FF66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428410" y="3343009"/>
            <a:ext cx="1016019" cy="0"/>
          </a:xfrm>
          <a:prstGeom prst="line">
            <a:avLst/>
          </a:prstGeom>
          <a:ln w="25400">
            <a:solidFill>
              <a:srgbClr val="FF66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328674" y="2803520"/>
            <a:ext cx="1059526" cy="380898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plug-ins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30" name="Straight Connector 29"/>
          <p:cNvCxnSpPr>
            <a:stCxn id="64" idx="2"/>
            <a:endCxn id="114" idx="0"/>
          </p:cNvCxnSpPr>
          <p:nvPr/>
        </p:nvCxnSpPr>
        <p:spPr>
          <a:xfrm rot="10800000" flipV="1">
            <a:off x="3485089" y="1774951"/>
            <a:ext cx="3841309" cy="270203"/>
          </a:xfrm>
          <a:prstGeom prst="bentConnector2">
            <a:avLst/>
          </a:prstGeom>
          <a:ln w="25400">
            <a:solidFill>
              <a:schemeClr val="accent3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569539" y="2351825"/>
            <a:ext cx="775332" cy="385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SSH</a:t>
            </a:r>
            <a:endParaRPr lang="en-US" sz="1600" b="1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594030" y="3279307"/>
            <a:ext cx="726350" cy="385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JSON</a:t>
            </a:r>
            <a:endParaRPr lang="en-US" sz="1600" b="1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5" name="Straight Connector 54"/>
          <p:cNvCxnSpPr>
            <a:endCxn id="29" idx="3"/>
          </p:cNvCxnSpPr>
          <p:nvPr/>
        </p:nvCxnSpPr>
        <p:spPr>
          <a:xfrm flipH="1">
            <a:off x="6388200" y="2979882"/>
            <a:ext cx="922652" cy="14087"/>
          </a:xfrm>
          <a:prstGeom prst="line">
            <a:avLst/>
          </a:prstGeom>
          <a:ln w="25400">
            <a:solidFill>
              <a:srgbClr val="FF66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n 63"/>
          <p:cNvSpPr/>
          <p:nvPr/>
        </p:nvSpPr>
        <p:spPr>
          <a:xfrm>
            <a:off x="7326397" y="1544541"/>
            <a:ext cx="822960" cy="460822"/>
          </a:xfrm>
          <a:prstGeom prst="can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Open Sans Light"/>
                <a:cs typeface="Open Sans Light"/>
              </a:rPr>
              <a:t>CMDB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79" name="Can 78"/>
          <p:cNvSpPr/>
          <p:nvPr/>
        </p:nvSpPr>
        <p:spPr>
          <a:xfrm>
            <a:off x="1404971" y="638037"/>
            <a:ext cx="1780527" cy="429405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1419218" y="648533"/>
            <a:ext cx="1742446" cy="47138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git repository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175110" y="3601331"/>
            <a:ext cx="1059525" cy="345346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modules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310850" y="2490910"/>
            <a:ext cx="854054" cy="117370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hosts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7141728" y="3812233"/>
            <a:ext cx="1213573" cy="345044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/>
            <a:endParaRPr lang="en-US" sz="600" dirty="0" smtClean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  <a:p>
            <a:pPr algn="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Ansible-overview-v02.pptx.</a:t>
            </a:r>
          </a:p>
          <a:p>
            <a:pPr algn="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Copyright 2016 Wilson Mar. </a:t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32" name="Can 31"/>
          <p:cNvSpPr/>
          <p:nvPr/>
        </p:nvSpPr>
        <p:spPr>
          <a:xfrm>
            <a:off x="1381319" y="4235756"/>
            <a:ext cx="2459947" cy="722131"/>
          </a:xfrm>
          <a:prstGeom prst="can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rgbClr val="F79646"/>
              </a:solidFill>
              <a:latin typeface="Open Sans Light"/>
              <a:cs typeface="Open Sans Ligh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133693" y="4536741"/>
            <a:ext cx="1835148" cy="376861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rgbClr val="F79646"/>
                </a:solidFill>
                <a:latin typeface="Open Sans Light"/>
                <a:cs typeface="Open Sans Light"/>
              </a:rPr>
              <a:t>Ansible Galaxy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435731" y="4493825"/>
            <a:ext cx="731817" cy="339593"/>
          </a:xfrm>
          <a:prstGeom prst="roundRect">
            <a:avLst/>
          </a:prstGeom>
          <a:solidFill>
            <a:srgbClr val="FFFFFF"/>
          </a:solidFill>
          <a:ln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/>
            <a:r>
              <a:rPr lang="en-US" dirty="0" smtClean="0">
                <a:solidFill>
                  <a:srgbClr val="F79646"/>
                </a:solidFill>
                <a:latin typeface="Open Sans Light"/>
                <a:cs typeface="Open Sans Light"/>
              </a:rPr>
              <a:t>roles</a:t>
            </a:r>
            <a:endParaRPr lang="en-US" dirty="0">
              <a:solidFill>
                <a:srgbClr val="F79646"/>
              </a:solidFill>
              <a:latin typeface="Open Sans Light"/>
              <a:cs typeface="Open Sans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84714" y="1184470"/>
            <a:ext cx="1372551" cy="348492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generator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4237635" y="1361436"/>
            <a:ext cx="316654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8" idx="0"/>
            <a:endCxn id="64" idx="3"/>
          </p:cNvCxnSpPr>
          <p:nvPr/>
        </p:nvCxnSpPr>
        <p:spPr>
          <a:xfrm flipV="1">
            <a:off x="7737877" y="2005363"/>
            <a:ext cx="0" cy="485547"/>
          </a:xfrm>
          <a:prstGeom prst="line">
            <a:avLst/>
          </a:prstGeom>
          <a:ln w="25400">
            <a:solidFill>
              <a:schemeClr val="accent3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101"/>
          <p:cNvCxnSpPr/>
          <p:nvPr/>
        </p:nvCxnSpPr>
        <p:spPr>
          <a:xfrm flipV="1">
            <a:off x="1609395" y="1067447"/>
            <a:ext cx="8427" cy="151288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2884715" y="2045155"/>
            <a:ext cx="1200746" cy="353846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inventory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6442823" y="1122961"/>
            <a:ext cx="1131872" cy="348492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website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84" name="Straight Connector 183"/>
          <p:cNvCxnSpPr>
            <a:stCxn id="183" idx="1"/>
            <a:endCxn id="38" idx="4"/>
          </p:cNvCxnSpPr>
          <p:nvPr/>
        </p:nvCxnSpPr>
        <p:spPr>
          <a:xfrm flipH="1">
            <a:off x="6118906" y="1297207"/>
            <a:ext cx="323917" cy="7005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1504161" y="2594423"/>
            <a:ext cx="2616691" cy="11904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r>
              <a:rPr lang="en-US" dirty="0" smtClean="0">
                <a:solidFill>
                  <a:schemeClr val="accent6"/>
                </a:solidFill>
                <a:latin typeface="Open Sans Light"/>
                <a:cs typeface="Open Sans Light"/>
              </a:rPr>
              <a:t>playbook yml</a:t>
            </a:r>
            <a:endParaRPr lang="en-US" dirty="0">
              <a:solidFill>
                <a:schemeClr val="accent6"/>
              </a:solidFill>
              <a:latin typeface="Open Sans Light"/>
              <a:cs typeface="Open Sans Light"/>
            </a:endParaRPr>
          </a:p>
        </p:txBody>
      </p:sp>
      <p:cxnSp>
        <p:nvCxnSpPr>
          <p:cNvPr id="45" name="Straight Connector 101"/>
          <p:cNvCxnSpPr>
            <a:stCxn id="37" idx="3"/>
            <a:endCxn id="130" idx="1"/>
          </p:cNvCxnSpPr>
          <p:nvPr/>
        </p:nvCxnSpPr>
        <p:spPr>
          <a:xfrm flipV="1">
            <a:off x="2167548" y="3774004"/>
            <a:ext cx="3007562" cy="88961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101"/>
          <p:cNvCxnSpPr>
            <a:stCxn id="40" idx="1"/>
          </p:cNvCxnSpPr>
          <p:nvPr/>
        </p:nvCxnSpPr>
        <p:spPr>
          <a:xfrm rot="10800000" flipV="1">
            <a:off x="2593200" y="1358716"/>
            <a:ext cx="291514" cy="1235706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684571" y="3192103"/>
            <a:ext cx="8216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smtClean="0">
                <a:solidFill>
                  <a:schemeClr val="bg1">
                    <a:lumMod val="85000"/>
                  </a:schemeClr>
                </a:solidFill>
                <a:latin typeface="Open Sans Light"/>
                <a:cs typeface="Open Sans Light"/>
              </a:rPr>
              <a:t>PyYAML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90330" y="2843217"/>
            <a:ext cx="8538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smtClean="0">
                <a:solidFill>
                  <a:schemeClr val="bg1">
                    <a:lumMod val="85000"/>
                  </a:schemeClr>
                </a:solidFill>
                <a:latin typeface="Open Sans Light"/>
                <a:cs typeface="Open Sans Light"/>
              </a:rPr>
              <a:t>ZeroMQ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38" name="Can 37"/>
          <p:cNvSpPr/>
          <p:nvPr/>
        </p:nvSpPr>
        <p:spPr>
          <a:xfrm>
            <a:off x="4549395" y="1051896"/>
            <a:ext cx="1569511" cy="504631"/>
          </a:xfrm>
          <a:prstGeom prst="can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Google sheet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691628" y="3045937"/>
            <a:ext cx="2277213" cy="664115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r>
              <a:rPr lang="en-US" dirty="0" smtClean="0">
                <a:solidFill>
                  <a:schemeClr val="accent6"/>
                </a:solidFill>
                <a:latin typeface="Open Sans Light"/>
                <a:cs typeface="Open Sans Light"/>
              </a:rPr>
              <a:t>plays</a:t>
            </a:r>
            <a:endParaRPr lang="en-US" dirty="0">
              <a:solidFill>
                <a:schemeClr val="accent6"/>
              </a:solidFill>
              <a:latin typeface="Open Sans Light"/>
              <a:cs typeface="Open Sans Light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496113" y="3108433"/>
            <a:ext cx="1305105" cy="581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Open Sans Light" charset="0"/>
                <a:ea typeface="Open Sans Light" charset="0"/>
                <a:cs typeface="Open Sans Light" charset="0"/>
              </a:rPr>
              <a:t>task commands</a:t>
            </a:r>
            <a:endParaRPr lang="en-US" sz="1800" dirty="0">
              <a:solidFill>
                <a:srgbClr val="000000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54" name="Straight Connector 101"/>
          <p:cNvCxnSpPr>
            <a:stCxn id="136" idx="3"/>
            <a:endCxn id="130" idx="1"/>
          </p:cNvCxnSpPr>
          <p:nvPr/>
        </p:nvCxnSpPr>
        <p:spPr>
          <a:xfrm>
            <a:off x="3801218" y="3399384"/>
            <a:ext cx="1373892" cy="37462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4" idx="2"/>
          </p:cNvCxnSpPr>
          <p:nvPr/>
        </p:nvCxnSpPr>
        <p:spPr>
          <a:xfrm>
            <a:off x="3485088" y="2399001"/>
            <a:ext cx="0" cy="646936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01"/>
          <p:cNvCxnSpPr/>
          <p:nvPr/>
        </p:nvCxnSpPr>
        <p:spPr>
          <a:xfrm flipV="1">
            <a:off x="1646311" y="3774004"/>
            <a:ext cx="0" cy="71982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10270" y="1827181"/>
            <a:ext cx="937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Jenkins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19523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57" grpId="0" animBg="1"/>
      <p:bldP spid="138" grpId="0" animBg="1"/>
      <p:bldP spid="29" grpId="0" animBg="1"/>
      <p:bldP spid="43" grpId="0"/>
      <p:bldP spid="39" grpId="0"/>
      <p:bldP spid="64" grpId="0" animBg="1"/>
      <p:bldP spid="79" grpId="0" animBg="1"/>
      <p:bldP spid="113" grpId="0"/>
      <p:bldP spid="130" grpId="0" animBg="1"/>
      <p:bldP spid="28" grpId="0" animBg="1"/>
      <p:bldP spid="32" grpId="0" animBg="1"/>
      <p:bldP spid="33" grpId="0"/>
      <p:bldP spid="37" grpId="0" animBg="1"/>
      <p:bldP spid="40" grpId="0" animBg="1"/>
      <p:bldP spid="114" grpId="0" animBg="1"/>
      <p:bldP spid="183" grpId="0" animBg="1"/>
      <p:bldP spid="112" grpId="0" animBg="1"/>
      <p:bldP spid="2" grpId="0"/>
      <p:bldP spid="60" grpId="0"/>
      <p:bldP spid="38" grpId="0" animBg="1"/>
      <p:bldP spid="59" grpId="0" animBg="1"/>
      <p:bldP spid="136" grpId="0" animBg="1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92</Words>
  <Application>Microsoft Macintosh PowerPoint</Application>
  <PresentationFormat>On-screen Show (4:3)</PresentationFormat>
  <Paragraphs>33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.</cp:lastModifiedBy>
  <cp:revision>200</cp:revision>
  <dcterms:created xsi:type="dcterms:W3CDTF">2016-05-21T17:47:57Z</dcterms:created>
  <dcterms:modified xsi:type="dcterms:W3CDTF">2016-06-27T14:51:57Z</dcterms:modified>
</cp:coreProperties>
</file>