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31" r:id="rId2"/>
    <p:sldId id="332" r:id="rId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41" autoAdjust="0"/>
  </p:normalViewPr>
  <p:slideViewPr>
    <p:cSldViewPr snapToGrid="0" snapToObjects="1">
      <p:cViewPr>
        <p:scale>
          <a:sx n="125" d="100"/>
          <a:sy n="125" d="100"/>
        </p:scale>
        <p:origin x="-1168" y="-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2124593" y="861184"/>
            <a:ext cx="0" cy="426045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5" idx="4"/>
          </p:cNvCxnSpPr>
          <p:nvPr/>
        </p:nvCxnSpPr>
        <p:spPr>
          <a:xfrm flipH="1">
            <a:off x="870631" y="2128878"/>
            <a:ext cx="3100" cy="235688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miley Face 24"/>
          <p:cNvSpPr/>
          <p:nvPr/>
        </p:nvSpPr>
        <p:spPr>
          <a:xfrm>
            <a:off x="675948" y="1772520"/>
            <a:ext cx="395566" cy="356358"/>
          </a:xfrm>
          <a:prstGeom prst="smileyFace">
            <a:avLst/>
          </a:prstGeom>
          <a:solidFill>
            <a:srgbClr val="89B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41341" y="2081066"/>
            <a:ext cx="723220" cy="713881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client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apps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376" y="2364566"/>
            <a:ext cx="1200150" cy="713881"/>
          </a:xfrm>
          <a:prstGeom prst="rect">
            <a:avLst/>
          </a:prstGeom>
          <a:solidFill>
            <a:srgbClr val="89B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code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base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9" name="Straight Connector 18"/>
          <p:cNvCxnSpPr>
            <a:stCxn id="15" idx="2"/>
            <a:endCxn id="109" idx="2"/>
          </p:cNvCxnSpPr>
          <p:nvPr/>
        </p:nvCxnSpPr>
        <p:spPr>
          <a:xfrm rot="5400000" flipH="1" flipV="1">
            <a:off x="4012694" y="20724"/>
            <a:ext cx="283479" cy="5831967"/>
          </a:xfrm>
          <a:prstGeom prst="bentConnector3">
            <a:avLst>
              <a:gd name="adj1" fmla="val -306052"/>
            </a:avLst>
          </a:prstGeom>
          <a:ln w="127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94978" y="1694949"/>
            <a:ext cx="1081757" cy="39861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Doxygen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9" name="Straight Connector 38"/>
          <p:cNvCxnSpPr>
            <a:stCxn id="86" idx="2"/>
          </p:cNvCxnSpPr>
          <p:nvPr/>
        </p:nvCxnSpPr>
        <p:spPr>
          <a:xfrm flipV="1">
            <a:off x="1525501" y="2058474"/>
            <a:ext cx="0" cy="811682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323045" y="2542750"/>
            <a:ext cx="404911" cy="327406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//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20030" y="501313"/>
            <a:ext cx="1027525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Open Sans Light" charset="0"/>
                <a:ea typeface="Open Sans Light" charset="0"/>
                <a:cs typeface="Open Sans Light" charset="0"/>
              </a:rPr>
              <a:t>discover</a:t>
            </a:r>
            <a:endParaRPr lang="en-US" sz="1800" b="1" dirty="0">
              <a:solidFill>
                <a:schemeClr val="accent4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9" name="Straight Connector 98"/>
          <p:cNvCxnSpPr>
            <a:stCxn id="14" idx="1"/>
            <a:endCxn id="109" idx="3"/>
          </p:cNvCxnSpPr>
          <p:nvPr/>
        </p:nvCxnSpPr>
        <p:spPr>
          <a:xfrm flipH="1">
            <a:off x="7589222" y="2438007"/>
            <a:ext cx="252119" cy="21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551613" y="2081087"/>
            <a:ext cx="1037609" cy="71388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API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services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46749" y="1761874"/>
            <a:ext cx="1304194" cy="302931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8" name="Straight Connector 117"/>
          <p:cNvCxnSpPr>
            <a:stCxn id="55" idx="3"/>
            <a:endCxn id="54" idx="0"/>
          </p:cNvCxnSpPr>
          <p:nvPr/>
        </p:nvCxnSpPr>
        <p:spPr>
          <a:xfrm>
            <a:off x="4950943" y="2267892"/>
            <a:ext cx="1125295" cy="558668"/>
          </a:xfrm>
          <a:prstGeom prst="bentConnector2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-153950" y="44893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Can 27"/>
          <p:cNvSpPr/>
          <p:nvPr/>
        </p:nvSpPr>
        <p:spPr>
          <a:xfrm>
            <a:off x="5392798" y="3275935"/>
            <a:ext cx="712493" cy="354186"/>
          </a:xfrm>
          <a:prstGeom prst="can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 smtClean="0">
                <a:latin typeface="Open Sans Light"/>
                <a:cs typeface="Open Sans Light"/>
              </a:rPr>
              <a:t>data</a:t>
            </a:r>
            <a:endParaRPr lang="en-US" sz="1800" dirty="0">
              <a:latin typeface="Open Sans Light"/>
              <a:cs typeface="Open Sans Light"/>
            </a:endParaRPr>
          </a:p>
        </p:txBody>
      </p:sp>
      <p:cxnSp>
        <p:nvCxnSpPr>
          <p:cNvPr id="31" name="Straight Connector 30"/>
          <p:cNvCxnSpPr>
            <a:stCxn id="28" idx="4"/>
          </p:cNvCxnSpPr>
          <p:nvPr/>
        </p:nvCxnSpPr>
        <p:spPr>
          <a:xfrm flipV="1">
            <a:off x="6105291" y="2789305"/>
            <a:ext cx="614927" cy="663723"/>
          </a:xfrm>
          <a:prstGeom prst="bentConnector2">
            <a:avLst/>
          </a:prstGeom>
          <a:ln w="25400">
            <a:solidFill>
              <a:schemeClr val="accent3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7"/>
          <p:cNvCxnSpPr>
            <a:stCxn id="28" idx="2"/>
            <a:endCxn id="94" idx="2"/>
          </p:cNvCxnSpPr>
          <p:nvPr/>
        </p:nvCxnSpPr>
        <p:spPr>
          <a:xfrm rot="10800000">
            <a:off x="2557154" y="2865626"/>
            <a:ext cx="2835645" cy="587403"/>
          </a:xfrm>
          <a:prstGeom prst="bentConnector2">
            <a:avLst/>
          </a:prstGeom>
          <a:ln w="25400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699787" y="2826560"/>
            <a:ext cx="752902" cy="36587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7" name="Straight Connector 117"/>
          <p:cNvCxnSpPr>
            <a:stCxn id="115" idx="3"/>
            <a:endCxn id="58" idx="1"/>
          </p:cNvCxnSpPr>
          <p:nvPr/>
        </p:nvCxnSpPr>
        <p:spPr>
          <a:xfrm>
            <a:off x="4950943" y="1913340"/>
            <a:ext cx="891490" cy="0"/>
          </a:xfrm>
          <a:prstGeom prst="straightConnector1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842433" y="1768205"/>
            <a:ext cx="612060" cy="2902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4" name="Straight Connector 63"/>
          <p:cNvCxnSpPr>
            <a:stCxn id="58" idx="2"/>
            <a:endCxn id="109" idx="1"/>
          </p:cNvCxnSpPr>
          <p:nvPr/>
        </p:nvCxnSpPr>
        <p:spPr>
          <a:xfrm>
            <a:off x="6148463" y="2058474"/>
            <a:ext cx="403150" cy="379554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983826" y="2547281"/>
            <a:ext cx="1146654" cy="31834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wisdom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5" name="Straight Connector 94"/>
          <p:cNvCxnSpPr>
            <a:stCxn id="94" idx="3"/>
            <a:endCxn id="115" idx="1"/>
          </p:cNvCxnSpPr>
          <p:nvPr/>
        </p:nvCxnSpPr>
        <p:spPr>
          <a:xfrm flipV="1">
            <a:off x="3130480" y="1913340"/>
            <a:ext cx="516269" cy="793113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miley Face 46"/>
          <p:cNvSpPr/>
          <p:nvPr/>
        </p:nvSpPr>
        <p:spPr>
          <a:xfrm>
            <a:off x="6839514" y="668910"/>
            <a:ext cx="402147" cy="424369"/>
          </a:xfrm>
          <a:prstGeom prst="smileyFac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8" name="Straight Connector 47"/>
          <p:cNvCxnSpPr>
            <a:stCxn id="24" idx="3"/>
            <a:endCxn id="104" idx="1"/>
          </p:cNvCxnSpPr>
          <p:nvPr/>
        </p:nvCxnSpPr>
        <p:spPr>
          <a:xfrm flipV="1">
            <a:off x="4950943" y="1214200"/>
            <a:ext cx="235014" cy="5183"/>
          </a:xfrm>
          <a:prstGeom prst="straightConnector1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9" idx="3"/>
            <a:endCxn id="47" idx="2"/>
          </p:cNvCxnSpPr>
          <p:nvPr/>
        </p:nvCxnSpPr>
        <p:spPr>
          <a:xfrm>
            <a:off x="6247555" y="684607"/>
            <a:ext cx="591959" cy="196488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7" idx="6"/>
          </p:cNvCxnSpPr>
          <p:nvPr/>
        </p:nvCxnSpPr>
        <p:spPr>
          <a:xfrm>
            <a:off x="7241661" y="881095"/>
            <a:ext cx="1123121" cy="1198200"/>
          </a:xfrm>
          <a:prstGeom prst="bentConnector2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646749" y="1416466"/>
            <a:ext cx="1304194" cy="3099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0" name="Straight Connector 109"/>
          <p:cNvCxnSpPr>
            <a:stCxn id="101" idx="3"/>
            <a:endCxn id="82" idx="1"/>
          </p:cNvCxnSpPr>
          <p:nvPr/>
        </p:nvCxnSpPr>
        <p:spPr>
          <a:xfrm>
            <a:off x="4950943" y="1571435"/>
            <a:ext cx="1718934" cy="1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9" idx="0"/>
            <a:endCxn id="47" idx="4"/>
          </p:cNvCxnSpPr>
          <p:nvPr/>
        </p:nvCxnSpPr>
        <p:spPr>
          <a:xfrm flipH="1" flipV="1">
            <a:off x="7040588" y="1093279"/>
            <a:ext cx="29830" cy="987808"/>
          </a:xfrm>
          <a:prstGeom prst="line">
            <a:avLst/>
          </a:prstGeom>
          <a:ln w="25400">
            <a:solidFill>
              <a:schemeClr val="accent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669877" y="1243363"/>
            <a:ext cx="756433" cy="6561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app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30" name="Straight Connector 129"/>
          <p:cNvCxnSpPr>
            <a:stCxn id="94" idx="3"/>
            <a:endCxn id="101" idx="1"/>
          </p:cNvCxnSpPr>
          <p:nvPr/>
        </p:nvCxnSpPr>
        <p:spPr>
          <a:xfrm flipV="1">
            <a:off x="3130480" y="1571435"/>
            <a:ext cx="516269" cy="1135018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22639" y="2102700"/>
            <a:ext cx="1328304" cy="33038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1" name="Straight Connector 50"/>
          <p:cNvCxnSpPr>
            <a:stCxn id="94" idx="3"/>
            <a:endCxn id="55" idx="1"/>
          </p:cNvCxnSpPr>
          <p:nvPr/>
        </p:nvCxnSpPr>
        <p:spPr>
          <a:xfrm flipV="1">
            <a:off x="3130480" y="2267892"/>
            <a:ext cx="492159" cy="438561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21916" y="3129125"/>
            <a:ext cx="0" cy="184067"/>
          </a:xfrm>
          <a:prstGeom prst="line">
            <a:avLst/>
          </a:prstGeom>
          <a:ln w="12700">
            <a:solidFill>
              <a:schemeClr val="accent3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23818" y="494597"/>
            <a:ext cx="1545161" cy="366587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quality scans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7" name="Straight Connector 66"/>
          <p:cNvCxnSpPr>
            <a:stCxn id="66" idx="3"/>
            <a:endCxn id="89" idx="1"/>
          </p:cNvCxnSpPr>
          <p:nvPr/>
        </p:nvCxnSpPr>
        <p:spPr>
          <a:xfrm>
            <a:off x="4870131" y="674565"/>
            <a:ext cx="349899" cy="10042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179388" y="533221"/>
            <a:ext cx="1295670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developers</a:t>
            </a:r>
            <a:endParaRPr lang="en-US" sz="18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2" name="Straight Connector 61"/>
          <p:cNvCxnSpPr>
            <a:stCxn id="60" idx="3"/>
            <a:endCxn id="66" idx="1"/>
          </p:cNvCxnSpPr>
          <p:nvPr/>
        </p:nvCxnSpPr>
        <p:spPr>
          <a:xfrm flipV="1">
            <a:off x="3168979" y="674565"/>
            <a:ext cx="257608" cy="3326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54" idx="3"/>
          </p:cNvCxnSpPr>
          <p:nvPr/>
        </p:nvCxnSpPr>
        <p:spPr>
          <a:xfrm rot="5400000">
            <a:off x="7220545" y="2027091"/>
            <a:ext cx="214550" cy="1750262"/>
          </a:xfrm>
          <a:prstGeom prst="bentConnector2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4" idx="3"/>
            <a:endCxn id="47" idx="2"/>
          </p:cNvCxnSpPr>
          <p:nvPr/>
        </p:nvCxnSpPr>
        <p:spPr>
          <a:xfrm flipV="1">
            <a:off x="6514827" y="881095"/>
            <a:ext cx="324687" cy="333105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46749" y="1066511"/>
            <a:ext cx="1304194" cy="30574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docs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1" name="Straight Connector 70"/>
          <p:cNvCxnSpPr>
            <a:endCxn id="94" idx="0"/>
          </p:cNvCxnSpPr>
          <p:nvPr/>
        </p:nvCxnSpPr>
        <p:spPr>
          <a:xfrm flipH="1">
            <a:off x="2557153" y="1353501"/>
            <a:ext cx="2322" cy="1193780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648667" y="2813376"/>
            <a:ext cx="1418831" cy="40191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api-ecosystem-v05.pptx.</a:t>
            </a:r>
          </a:p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2147" y="3182911"/>
            <a:ext cx="95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48D3D"/>
                </a:solidFill>
                <a:latin typeface="Open Sans Light" charset="0"/>
                <a:ea typeface="Open Sans Light" charset="0"/>
                <a:cs typeface="Open Sans Light" charset="0"/>
              </a:rPr>
              <a:t>metadata</a:t>
            </a:r>
            <a:endParaRPr lang="en-US" dirty="0">
              <a:solidFill>
                <a:srgbClr val="548D3D"/>
              </a:solidFill>
            </a:endParaRPr>
          </a:p>
        </p:txBody>
      </p:sp>
      <p:cxnSp>
        <p:nvCxnSpPr>
          <p:cNvPr id="83" name="Straight Connector 82"/>
          <p:cNvCxnSpPr>
            <a:endCxn id="89" idx="2"/>
          </p:cNvCxnSpPr>
          <p:nvPr/>
        </p:nvCxnSpPr>
        <p:spPr>
          <a:xfrm flipH="1" flipV="1">
            <a:off x="5733793" y="867900"/>
            <a:ext cx="15252" cy="422848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185957" y="1053551"/>
            <a:ext cx="1328870" cy="3212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description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7" name="Straight Connector 86"/>
          <p:cNvCxnSpPr>
            <a:stCxn id="93" idx="3"/>
            <a:endCxn id="60" idx="1"/>
          </p:cNvCxnSpPr>
          <p:nvPr/>
        </p:nvCxnSpPr>
        <p:spPr>
          <a:xfrm>
            <a:off x="1345800" y="677891"/>
            <a:ext cx="278018" cy="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38376" y="518719"/>
            <a:ext cx="707424" cy="31834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rules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0" name="Straight Connector 99"/>
          <p:cNvCxnSpPr>
            <a:stCxn id="94" idx="3"/>
            <a:endCxn id="24" idx="1"/>
          </p:cNvCxnSpPr>
          <p:nvPr/>
        </p:nvCxnSpPr>
        <p:spPr>
          <a:xfrm flipV="1">
            <a:off x="3130480" y="1219383"/>
            <a:ext cx="516269" cy="1487070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512449" y="1473310"/>
            <a:ext cx="0" cy="221639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2981663" y="837064"/>
            <a:ext cx="467929" cy="283896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86"/>
          <p:cNvCxnSpPr>
            <a:stCxn id="108" idx="3"/>
            <a:endCxn id="47" idx="1"/>
          </p:cNvCxnSpPr>
          <p:nvPr/>
        </p:nvCxnSpPr>
        <p:spPr>
          <a:xfrm>
            <a:off x="6159243" y="358261"/>
            <a:ext cx="739164" cy="372796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154686" y="199089"/>
            <a:ext cx="1004557" cy="31834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discuss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1" name="Straight Connector 86"/>
          <p:cNvCxnSpPr>
            <a:stCxn id="93" idx="0"/>
            <a:endCxn id="108" idx="1"/>
          </p:cNvCxnSpPr>
          <p:nvPr/>
        </p:nvCxnSpPr>
        <p:spPr>
          <a:xfrm rot="5400000" flipH="1" flipV="1">
            <a:off x="2993158" y="-1642809"/>
            <a:ext cx="160458" cy="4162598"/>
          </a:xfrm>
          <a:prstGeom prst="bentConnector2">
            <a:avLst/>
          </a:prstGeom>
          <a:ln w="254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318814" y="1121558"/>
            <a:ext cx="1662849" cy="366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Swagger spec.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3392" y="488097"/>
            <a:ext cx="1446739" cy="3665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//apis.guru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17102" y="1243363"/>
            <a:ext cx="648475" cy="65614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API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keys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3" name="Straight Connector 72"/>
          <p:cNvCxnSpPr>
            <a:stCxn id="72" idx="0"/>
            <a:endCxn id="47" idx="5"/>
          </p:cNvCxnSpPr>
          <p:nvPr/>
        </p:nvCxnSpPr>
        <p:spPr>
          <a:xfrm flipH="1" flipV="1">
            <a:off x="7182768" y="1031132"/>
            <a:ext cx="658572" cy="212231"/>
          </a:xfrm>
          <a:prstGeom prst="line">
            <a:avLst/>
          </a:prstGeom>
          <a:ln w="127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007835" y="1885240"/>
            <a:ext cx="0" cy="194055"/>
          </a:xfrm>
          <a:prstGeom prst="line">
            <a:avLst/>
          </a:prstGeom>
          <a:ln w="127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272132" y="3485326"/>
            <a:ext cx="837150" cy="39290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billing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7" name="Straight Connector 30"/>
          <p:cNvCxnSpPr/>
          <p:nvPr/>
        </p:nvCxnSpPr>
        <p:spPr>
          <a:xfrm>
            <a:off x="7378984" y="2794947"/>
            <a:ext cx="0" cy="695741"/>
          </a:xfrm>
          <a:prstGeom prst="straightConnector1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30"/>
          <p:cNvCxnSpPr>
            <a:stCxn id="96" idx="3"/>
            <a:endCxn id="68" idx="3"/>
          </p:cNvCxnSpPr>
          <p:nvPr/>
        </p:nvCxnSpPr>
        <p:spPr>
          <a:xfrm flipV="1">
            <a:off x="8109282" y="716515"/>
            <a:ext cx="365776" cy="2965264"/>
          </a:xfrm>
          <a:prstGeom prst="bentConnector3">
            <a:avLst>
              <a:gd name="adj1" fmla="val 162497"/>
            </a:avLst>
          </a:prstGeom>
          <a:ln w="127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7"/>
          <p:cNvCxnSpPr>
            <a:stCxn id="96" idx="1"/>
          </p:cNvCxnSpPr>
          <p:nvPr/>
        </p:nvCxnSpPr>
        <p:spPr>
          <a:xfrm rot="10800000">
            <a:off x="2216488" y="2865625"/>
            <a:ext cx="5055644" cy="816154"/>
          </a:xfrm>
          <a:prstGeom prst="bentConnector3">
            <a:avLst>
              <a:gd name="adj1" fmla="val 99926"/>
            </a:avLst>
          </a:prstGeom>
          <a:ln w="25400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172689" y="3393005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48D3D"/>
                </a:solidFill>
                <a:latin typeface="Open Sans Light" charset="0"/>
                <a:ea typeface="Open Sans Light" charset="0"/>
                <a:cs typeface="Open Sans Light" charset="0"/>
              </a:rPr>
              <a:t>history</a:t>
            </a:r>
            <a:endParaRPr lang="en-US" dirty="0">
              <a:solidFill>
                <a:srgbClr val="548D3D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25852" y="1121557"/>
            <a:ext cx="1660069" cy="366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interface spec</a:t>
            </a: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26587" y="491271"/>
            <a:ext cx="1443544" cy="3665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API galleries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4" name="Straight Connector 117"/>
          <p:cNvCxnSpPr>
            <a:stCxn id="77" idx="3"/>
          </p:cNvCxnSpPr>
          <p:nvPr/>
        </p:nvCxnSpPr>
        <p:spPr>
          <a:xfrm>
            <a:off x="4942496" y="2636333"/>
            <a:ext cx="560699" cy="676859"/>
          </a:xfrm>
          <a:prstGeom prst="bentConnector2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614192" y="2471141"/>
            <a:ext cx="1328304" cy="33038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Open Sans Light" charset="0"/>
                <a:ea typeface="Open Sans Light" charset="0"/>
                <a:cs typeface="Open Sans Light" charset="0"/>
              </a:rPr>
              <a:t>d</a:t>
            </a: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ata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8" name="Straight Connector 77"/>
          <p:cNvCxnSpPr>
            <a:stCxn id="94" idx="3"/>
            <a:endCxn id="77" idx="1"/>
          </p:cNvCxnSpPr>
          <p:nvPr/>
        </p:nvCxnSpPr>
        <p:spPr>
          <a:xfrm flipV="1">
            <a:off x="3130480" y="2636333"/>
            <a:ext cx="483712" cy="70120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478252" y="1273957"/>
            <a:ext cx="1660069" cy="366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RAML spec.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6676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15" grpId="0" animBg="1"/>
      <p:bldP spid="38" grpId="0" animBg="1"/>
      <p:bldP spid="86" grpId="0" animBg="1"/>
      <p:bldP spid="89" grpId="0"/>
      <p:bldP spid="115" grpId="0" animBg="1"/>
      <p:bldP spid="28" grpId="0" animBg="1"/>
      <p:bldP spid="54" grpId="0" animBg="1"/>
      <p:bldP spid="58" grpId="0" animBg="1"/>
      <p:bldP spid="94" grpId="0" animBg="1"/>
      <p:bldP spid="47" grpId="0" animBg="1"/>
      <p:bldP spid="101" grpId="0" animBg="1"/>
      <p:bldP spid="82" grpId="0" animBg="1"/>
      <p:bldP spid="55" grpId="0" animBg="1"/>
      <p:bldP spid="60" grpId="0" animBg="1"/>
      <p:bldP spid="68" grpId="0"/>
      <p:bldP spid="24" grpId="0" animBg="1"/>
      <p:bldP spid="26" grpId="0"/>
      <p:bldP spid="104" grpId="0" animBg="1"/>
      <p:bldP spid="93" grpId="0" animBg="1"/>
      <p:bldP spid="108" grpId="0" animBg="1"/>
      <p:bldP spid="69" grpId="0" animBg="1"/>
      <p:bldP spid="70" grpId="0" animBg="1"/>
      <p:bldP spid="72" grpId="0" animBg="1"/>
      <p:bldP spid="96" grpId="0" animBg="1"/>
      <p:bldP spid="119" grpId="0"/>
      <p:bldP spid="43" grpId="0" animBg="1"/>
      <p:bldP spid="43" grpId="1" animBg="1"/>
      <p:bldP spid="66" grpId="0" animBg="1"/>
      <p:bldP spid="66" grpId="1" animBg="1"/>
      <p:bldP spid="77" grpId="0" animBg="1"/>
      <p:bldP spid="79" grpId="0" animBg="1"/>
      <p:bldP spid="7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35823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17322</TotalTime>
  <Words>67</Words>
  <Application>Microsoft Macintosh PowerPoint</Application>
  <PresentationFormat>On-screen Show (16:9)</PresentationFormat>
  <Paragraphs>35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ConcurCorporateTemplate2013_Helvetica_16x9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556</cp:revision>
  <cp:lastPrinted>2015-11-18T16:47:39Z</cp:lastPrinted>
  <dcterms:created xsi:type="dcterms:W3CDTF">2016-03-09T21:14:16Z</dcterms:created>
  <dcterms:modified xsi:type="dcterms:W3CDTF">2016-06-30T04:42:48Z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