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1" r:id="rId2"/>
    <p:sldId id="349" r:id="rId3"/>
    <p:sldId id="350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768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180765" y="174495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endCxn id="38" idx="1"/>
          </p:cNvCxnSpPr>
          <p:nvPr/>
        </p:nvCxnSpPr>
        <p:spPr>
          <a:xfrm flipV="1">
            <a:off x="4443678" y="2190491"/>
            <a:ext cx="2217305" cy="21766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340486"/>
            <a:ext cx="2091755" cy="12617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Downloads folder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390546"/>
            <a:ext cx="1435120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7" y="1390548"/>
            <a:ext cx="1945215" cy="1171194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795754" y="1390546"/>
            <a:ext cx="1033681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93" idx="1"/>
          </p:cNvCxnSpPr>
          <p:nvPr/>
        </p:nvCxnSpPr>
        <p:spPr>
          <a:xfrm rot="16200000" flipH="1">
            <a:off x="3602301" y="813618"/>
            <a:ext cx="1703542" cy="4244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93913" y="855703"/>
            <a:ext cx="138065" cy="2334018"/>
          </a:xfrm>
          <a:prstGeom prst="bentConnector3">
            <a:avLst>
              <a:gd name="adj1" fmla="val 41778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46655" y="1602239"/>
            <a:ext cx="761489" cy="7057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574641" y="1881993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93912" y="539016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68853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9686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73223" y="855703"/>
            <a:ext cx="2293940" cy="13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73223" y="855703"/>
            <a:ext cx="2293940" cy="408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stCxn id="38" idx="0"/>
            <a:endCxn id="20" idx="4"/>
          </p:cNvCxnSpPr>
          <p:nvPr/>
        </p:nvCxnSpPr>
        <p:spPr>
          <a:xfrm rot="16200000" flipV="1">
            <a:off x="6715133" y="1193295"/>
            <a:ext cx="1014381" cy="36627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 flipH="1">
            <a:off x="2331782" y="1172390"/>
            <a:ext cx="1786" cy="334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44932" y="76886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1301" y="342455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972717" y="225994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910317" y="219254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33568" y="1172390"/>
            <a:ext cx="889193" cy="1020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506806"/>
            <a:ext cx="1275325" cy="577332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 for setup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50321" y="2289490"/>
            <a:ext cx="559996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splay 92"/>
          <p:cNvSpPr/>
          <p:nvPr/>
        </p:nvSpPr>
        <p:spPr>
          <a:xfrm>
            <a:off x="6576363" y="3480813"/>
            <a:ext cx="16073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32" name="Straight Arrow Connector 4"/>
          <p:cNvCxnSpPr>
            <a:stCxn id="43" idx="3"/>
            <a:endCxn id="72" idx="1"/>
          </p:cNvCxnSpPr>
          <p:nvPr/>
        </p:nvCxnSpPr>
        <p:spPr>
          <a:xfrm flipV="1">
            <a:off x="4797002" y="3047017"/>
            <a:ext cx="615724" cy="14095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94740" y="2521529"/>
            <a:ext cx="1587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Serial </a:t>
            </a:r>
            <a:r>
              <a:rPr lang="en-US" sz="16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#</a:t>
            </a:r>
          </a:p>
        </p:txBody>
      </p:sp>
      <p:sp>
        <p:nvSpPr>
          <p:cNvPr id="43" name="Display 42"/>
          <p:cNvSpPr/>
          <p:nvPr/>
        </p:nvSpPr>
        <p:spPr>
          <a:xfrm>
            <a:off x="3368955" y="2923986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90105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12326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9319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aws-iot-setup-v01.pptx.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stCxn id="38" idx="0"/>
            <a:endCxn id="21" idx="4"/>
          </p:cNvCxnSpPr>
          <p:nvPr/>
        </p:nvCxnSpPr>
        <p:spPr>
          <a:xfrm rot="16200000" flipV="1">
            <a:off x="6912679" y="1390841"/>
            <a:ext cx="619288" cy="36627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34569" y="3474895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161769"/>
            <a:ext cx="0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412726" y="2743837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70554" y="2748606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4723905" y="2190491"/>
            <a:ext cx="1937078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>
            <a:off x="3007302" y="3187974"/>
            <a:ext cx="361653" cy="1747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95839" y="269379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</p:cNvCxnSpPr>
          <p:nvPr/>
        </p:nvCxnSpPr>
        <p:spPr>
          <a:xfrm>
            <a:off x="7059435" y="3040994"/>
            <a:ext cx="136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660983" y="188362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12896" y="189107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</p:cNvCxnSpPr>
          <p:nvPr/>
        </p:nvCxnSpPr>
        <p:spPr>
          <a:xfrm>
            <a:off x="7703276" y="3278566"/>
            <a:ext cx="0" cy="202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9557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93" idx="3"/>
            <a:endCxn id="39" idx="3"/>
          </p:cNvCxnSpPr>
          <p:nvPr/>
        </p:nvCxnSpPr>
        <p:spPr>
          <a:xfrm flipH="1" flipV="1">
            <a:off x="8134198" y="2183461"/>
            <a:ext cx="49520" cy="1604219"/>
          </a:xfrm>
          <a:prstGeom prst="bentConnector3">
            <a:avLst>
              <a:gd name="adj1" fmla="val -46163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93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9027" y="1986455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39100</TotalTime>
  <Words>96</Words>
  <Application>Microsoft Macintosh PowerPoint</Application>
  <PresentationFormat>On-screen Show (16:9)</PresentationFormat>
  <Paragraphs>36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AWS IoT Button setup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785</cp:revision>
  <cp:lastPrinted>2015-11-18T16:47:39Z</cp:lastPrinted>
  <dcterms:created xsi:type="dcterms:W3CDTF">2016-03-09T21:14:16Z</dcterms:created>
  <dcterms:modified xsi:type="dcterms:W3CDTF">2016-08-15T18:04:13Z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