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31" r:id="rId2"/>
    <p:sldId id="332" r:id="rId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89" autoAdjust="0"/>
  </p:normalViewPr>
  <p:slideViewPr>
    <p:cSldViewPr snapToGrid="0" snapToObjects="1">
      <p:cViewPr>
        <p:scale>
          <a:sx n="276" d="100"/>
          <a:sy n="276" d="100"/>
        </p:scale>
        <p:origin x="2512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6/26/16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6/26/16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43" idx="0"/>
          </p:cNvCxnSpPr>
          <p:nvPr/>
        </p:nvCxnSpPr>
        <p:spPr>
          <a:xfrm flipV="1">
            <a:off x="2343997" y="861184"/>
            <a:ext cx="0" cy="245539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5" idx="4"/>
          </p:cNvCxnSpPr>
          <p:nvPr/>
        </p:nvCxnSpPr>
        <p:spPr>
          <a:xfrm flipH="1">
            <a:off x="1105811" y="2128878"/>
            <a:ext cx="3100" cy="235688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miley Face 24"/>
          <p:cNvSpPr/>
          <p:nvPr/>
        </p:nvSpPr>
        <p:spPr>
          <a:xfrm>
            <a:off x="911128" y="1772520"/>
            <a:ext cx="395566" cy="356358"/>
          </a:xfrm>
          <a:prstGeom prst="smileyFace">
            <a:avLst/>
          </a:prstGeom>
          <a:solidFill>
            <a:srgbClr val="89B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76520" y="2081066"/>
            <a:ext cx="913429" cy="713881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client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apps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3556" y="2364566"/>
            <a:ext cx="1200150" cy="713881"/>
          </a:xfrm>
          <a:prstGeom prst="rect">
            <a:avLst/>
          </a:prstGeom>
          <a:solidFill>
            <a:srgbClr val="89B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code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base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9" name="Straight Connector 18"/>
          <p:cNvCxnSpPr>
            <a:stCxn id="15" idx="2"/>
            <a:endCxn id="109" idx="2"/>
          </p:cNvCxnSpPr>
          <p:nvPr/>
        </p:nvCxnSpPr>
        <p:spPr>
          <a:xfrm rot="5400000" flipH="1" flipV="1">
            <a:off x="4235497" y="33102"/>
            <a:ext cx="283479" cy="5807212"/>
          </a:xfrm>
          <a:prstGeom prst="bentConnector3">
            <a:avLst>
              <a:gd name="adj1" fmla="val -224391"/>
            </a:avLst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530158" y="1694949"/>
            <a:ext cx="1081757" cy="39861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Doxygen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9" name="Straight Connector 38"/>
          <p:cNvCxnSpPr>
            <a:stCxn id="86" idx="2"/>
            <a:endCxn id="38" idx="2"/>
          </p:cNvCxnSpPr>
          <p:nvPr/>
        </p:nvCxnSpPr>
        <p:spPr>
          <a:xfrm flipV="1">
            <a:off x="1760681" y="2093563"/>
            <a:ext cx="310356" cy="776593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558225" y="2542750"/>
            <a:ext cx="404911" cy="327406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//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455210" y="501313"/>
            <a:ext cx="1027525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Open Sans Light" charset="0"/>
                <a:ea typeface="Open Sans Light" charset="0"/>
                <a:cs typeface="Open Sans Light" charset="0"/>
              </a:rPr>
              <a:t>discover</a:t>
            </a:r>
            <a:endParaRPr lang="en-US" sz="1800" b="1" dirty="0">
              <a:solidFill>
                <a:schemeClr val="accent4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9" name="Straight Connector 98"/>
          <p:cNvCxnSpPr>
            <a:stCxn id="14" idx="1"/>
            <a:endCxn id="109" idx="3"/>
          </p:cNvCxnSpPr>
          <p:nvPr/>
        </p:nvCxnSpPr>
        <p:spPr>
          <a:xfrm flipH="1">
            <a:off x="7828486" y="2438007"/>
            <a:ext cx="248034" cy="21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733199" y="2081087"/>
            <a:ext cx="1095287" cy="71388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API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services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81929" y="1761874"/>
            <a:ext cx="1304194" cy="302931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8" name="Straight Connector 117"/>
          <p:cNvCxnSpPr>
            <a:stCxn id="55" idx="3"/>
            <a:endCxn id="54" idx="0"/>
          </p:cNvCxnSpPr>
          <p:nvPr/>
        </p:nvCxnSpPr>
        <p:spPr>
          <a:xfrm>
            <a:off x="5186123" y="2267892"/>
            <a:ext cx="922851" cy="558668"/>
          </a:xfrm>
          <a:prstGeom prst="bentConnector2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-153950" y="44893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Can 27"/>
          <p:cNvSpPr/>
          <p:nvPr/>
        </p:nvSpPr>
        <p:spPr>
          <a:xfrm>
            <a:off x="5747274" y="3281577"/>
            <a:ext cx="712493" cy="354186"/>
          </a:xfrm>
          <a:prstGeom prst="can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 smtClean="0">
                <a:latin typeface="Open Sans Light"/>
                <a:cs typeface="Open Sans Light"/>
              </a:rPr>
              <a:t>data</a:t>
            </a:r>
            <a:endParaRPr lang="en-US" sz="1800" dirty="0">
              <a:latin typeface="Open Sans Light"/>
              <a:cs typeface="Open Sans Light"/>
            </a:endParaRPr>
          </a:p>
        </p:txBody>
      </p:sp>
      <p:cxnSp>
        <p:nvCxnSpPr>
          <p:cNvPr id="31" name="Straight Connector 30"/>
          <p:cNvCxnSpPr>
            <a:stCxn id="28" idx="4"/>
          </p:cNvCxnSpPr>
          <p:nvPr/>
        </p:nvCxnSpPr>
        <p:spPr>
          <a:xfrm flipV="1">
            <a:off x="6459767" y="2794947"/>
            <a:ext cx="614927" cy="663723"/>
          </a:xfrm>
          <a:prstGeom prst="bentConnector2">
            <a:avLst/>
          </a:prstGeom>
          <a:ln w="25400">
            <a:solidFill>
              <a:schemeClr val="accent3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7"/>
          <p:cNvCxnSpPr>
            <a:stCxn id="28" idx="2"/>
            <a:endCxn id="94" idx="2"/>
          </p:cNvCxnSpPr>
          <p:nvPr/>
        </p:nvCxnSpPr>
        <p:spPr>
          <a:xfrm rot="10800000">
            <a:off x="2792334" y="2865626"/>
            <a:ext cx="2954941" cy="593045"/>
          </a:xfrm>
          <a:prstGeom prst="bentConnector2">
            <a:avLst/>
          </a:prstGeom>
          <a:ln w="25400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32523" y="2826560"/>
            <a:ext cx="752902" cy="36587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7" name="Straight Connector 117"/>
          <p:cNvCxnSpPr>
            <a:stCxn id="115" idx="3"/>
            <a:endCxn id="58" idx="1"/>
          </p:cNvCxnSpPr>
          <p:nvPr/>
        </p:nvCxnSpPr>
        <p:spPr>
          <a:xfrm>
            <a:off x="5186123" y="1913340"/>
            <a:ext cx="891490" cy="0"/>
          </a:xfrm>
          <a:prstGeom prst="straightConnector1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077613" y="1768205"/>
            <a:ext cx="612060" cy="2902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4" name="Straight Connector 63"/>
          <p:cNvCxnSpPr>
            <a:stCxn id="58" idx="2"/>
            <a:endCxn id="109" idx="1"/>
          </p:cNvCxnSpPr>
          <p:nvPr/>
        </p:nvCxnSpPr>
        <p:spPr>
          <a:xfrm>
            <a:off x="6383643" y="2058474"/>
            <a:ext cx="349556" cy="379554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219006" y="2547281"/>
            <a:ext cx="1146654" cy="31834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wisdom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5" name="Straight Connector 94"/>
          <p:cNvCxnSpPr>
            <a:stCxn id="94" idx="3"/>
            <a:endCxn id="115" idx="1"/>
          </p:cNvCxnSpPr>
          <p:nvPr/>
        </p:nvCxnSpPr>
        <p:spPr>
          <a:xfrm flipV="1">
            <a:off x="3365660" y="1913340"/>
            <a:ext cx="516269" cy="793113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miley Face 46"/>
          <p:cNvSpPr/>
          <p:nvPr/>
        </p:nvSpPr>
        <p:spPr>
          <a:xfrm>
            <a:off x="7074694" y="668910"/>
            <a:ext cx="402147" cy="424369"/>
          </a:xfrm>
          <a:prstGeom prst="smileyFac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8" name="Straight Connector 47"/>
          <p:cNvCxnSpPr>
            <a:stCxn id="24" idx="3"/>
            <a:endCxn id="104" idx="1"/>
          </p:cNvCxnSpPr>
          <p:nvPr/>
        </p:nvCxnSpPr>
        <p:spPr>
          <a:xfrm flipV="1">
            <a:off x="5186123" y="1214200"/>
            <a:ext cx="235014" cy="5183"/>
          </a:xfrm>
          <a:prstGeom prst="straightConnector1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9" idx="3"/>
            <a:endCxn id="47" idx="2"/>
          </p:cNvCxnSpPr>
          <p:nvPr/>
        </p:nvCxnSpPr>
        <p:spPr>
          <a:xfrm>
            <a:off x="6482735" y="684607"/>
            <a:ext cx="591959" cy="196488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7" idx="6"/>
            <a:endCxn id="14" idx="0"/>
          </p:cNvCxnSpPr>
          <p:nvPr/>
        </p:nvCxnSpPr>
        <p:spPr>
          <a:xfrm>
            <a:off x="7476841" y="881095"/>
            <a:ext cx="1056394" cy="1199971"/>
          </a:xfrm>
          <a:prstGeom prst="bentConnector2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881929" y="1416466"/>
            <a:ext cx="1304194" cy="3099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0" name="Straight Connector 109"/>
          <p:cNvCxnSpPr>
            <a:stCxn id="101" idx="3"/>
            <a:endCxn id="82" idx="1"/>
          </p:cNvCxnSpPr>
          <p:nvPr/>
        </p:nvCxnSpPr>
        <p:spPr>
          <a:xfrm>
            <a:off x="5186123" y="1571435"/>
            <a:ext cx="1718934" cy="1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9" idx="0"/>
            <a:endCxn id="47" idx="4"/>
          </p:cNvCxnSpPr>
          <p:nvPr/>
        </p:nvCxnSpPr>
        <p:spPr>
          <a:xfrm flipH="1" flipV="1">
            <a:off x="7275768" y="1093279"/>
            <a:ext cx="5075" cy="987808"/>
          </a:xfrm>
          <a:prstGeom prst="line">
            <a:avLst/>
          </a:prstGeom>
          <a:ln w="25400">
            <a:solidFill>
              <a:schemeClr val="accent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905057" y="1243363"/>
            <a:ext cx="756433" cy="6561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app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30" name="Straight Connector 129"/>
          <p:cNvCxnSpPr>
            <a:stCxn id="94" idx="3"/>
            <a:endCxn id="101" idx="1"/>
          </p:cNvCxnSpPr>
          <p:nvPr/>
        </p:nvCxnSpPr>
        <p:spPr>
          <a:xfrm flipV="1">
            <a:off x="3365660" y="1571435"/>
            <a:ext cx="516269" cy="1135018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857819" y="2102700"/>
            <a:ext cx="1328304" cy="33038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1" name="Straight Connector 50"/>
          <p:cNvCxnSpPr>
            <a:stCxn id="94" idx="3"/>
            <a:endCxn id="55" idx="1"/>
          </p:cNvCxnSpPr>
          <p:nvPr/>
        </p:nvCxnSpPr>
        <p:spPr>
          <a:xfrm flipV="1">
            <a:off x="3365660" y="2267892"/>
            <a:ext cx="492159" cy="438561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4" idx="2"/>
            <a:endCxn id="28" idx="0"/>
          </p:cNvCxnSpPr>
          <p:nvPr/>
        </p:nvCxnSpPr>
        <p:spPr>
          <a:xfrm flipH="1">
            <a:off x="6103521" y="3192434"/>
            <a:ext cx="5453" cy="177690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58998" y="494597"/>
            <a:ext cx="1545161" cy="366587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quality scans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84772" y="500475"/>
            <a:ext cx="1443544" cy="3665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API galleries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7" name="Straight Connector 66"/>
          <p:cNvCxnSpPr>
            <a:stCxn id="66" idx="3"/>
            <a:endCxn id="89" idx="1"/>
          </p:cNvCxnSpPr>
          <p:nvPr/>
        </p:nvCxnSpPr>
        <p:spPr>
          <a:xfrm>
            <a:off x="5128316" y="683769"/>
            <a:ext cx="326894" cy="838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414568" y="533221"/>
            <a:ext cx="1295670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developers</a:t>
            </a:r>
            <a:endParaRPr lang="en-US" sz="18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2" name="Straight Connector 61"/>
          <p:cNvCxnSpPr>
            <a:stCxn id="60" idx="3"/>
            <a:endCxn id="66" idx="1"/>
          </p:cNvCxnSpPr>
          <p:nvPr/>
        </p:nvCxnSpPr>
        <p:spPr>
          <a:xfrm>
            <a:off x="3404159" y="677891"/>
            <a:ext cx="280613" cy="5878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54" idx="3"/>
          </p:cNvCxnSpPr>
          <p:nvPr/>
        </p:nvCxnSpPr>
        <p:spPr>
          <a:xfrm rot="5400000">
            <a:off x="7402055" y="1878317"/>
            <a:ext cx="214550" cy="2047810"/>
          </a:xfrm>
          <a:prstGeom prst="bentConnector2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4" idx="3"/>
            <a:endCxn id="47" idx="2"/>
          </p:cNvCxnSpPr>
          <p:nvPr/>
        </p:nvCxnSpPr>
        <p:spPr>
          <a:xfrm flipV="1">
            <a:off x="6750007" y="881095"/>
            <a:ext cx="324687" cy="333105"/>
          </a:xfrm>
          <a:prstGeom prst="line">
            <a:avLst/>
          </a:prstGeom>
          <a:ln w="25400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81929" y="1066511"/>
            <a:ext cx="1304194" cy="30574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docs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1" name="Straight Connector 70"/>
          <p:cNvCxnSpPr>
            <a:endCxn id="94" idx="0"/>
          </p:cNvCxnSpPr>
          <p:nvPr/>
        </p:nvCxnSpPr>
        <p:spPr>
          <a:xfrm flipH="1">
            <a:off x="2792333" y="1353501"/>
            <a:ext cx="2322" cy="1193780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693017" y="3398275"/>
            <a:ext cx="1418831" cy="40191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Api-overview-v04.pptx.</a:t>
            </a:r>
          </a:p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94655" y="3127688"/>
            <a:ext cx="95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48D3D"/>
                </a:solidFill>
                <a:latin typeface="Open Sans Light" charset="0"/>
                <a:ea typeface="Open Sans Light" charset="0"/>
                <a:cs typeface="Open Sans Light" charset="0"/>
              </a:rPr>
              <a:t>metadata</a:t>
            </a:r>
            <a:endParaRPr lang="en-US" dirty="0">
              <a:solidFill>
                <a:srgbClr val="548D3D"/>
              </a:solidFill>
            </a:endParaRPr>
          </a:p>
        </p:txBody>
      </p:sp>
      <p:cxnSp>
        <p:nvCxnSpPr>
          <p:cNvPr id="83" name="Straight Connector 82"/>
          <p:cNvCxnSpPr>
            <a:endCxn id="89" idx="2"/>
          </p:cNvCxnSpPr>
          <p:nvPr/>
        </p:nvCxnSpPr>
        <p:spPr>
          <a:xfrm flipH="1" flipV="1">
            <a:off x="5968973" y="867900"/>
            <a:ext cx="15252" cy="422848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421137" y="1053551"/>
            <a:ext cx="1328870" cy="3212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description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7" name="Straight Connector 86"/>
          <p:cNvCxnSpPr>
            <a:stCxn id="93" idx="3"/>
            <a:endCxn id="60" idx="1"/>
          </p:cNvCxnSpPr>
          <p:nvPr/>
        </p:nvCxnSpPr>
        <p:spPr>
          <a:xfrm>
            <a:off x="1626798" y="677891"/>
            <a:ext cx="232200" cy="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919374" y="518719"/>
            <a:ext cx="707424" cy="31834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rules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0" name="Straight Connector 99"/>
          <p:cNvCxnSpPr>
            <a:stCxn id="94" idx="3"/>
            <a:endCxn id="24" idx="1"/>
          </p:cNvCxnSpPr>
          <p:nvPr/>
        </p:nvCxnSpPr>
        <p:spPr>
          <a:xfrm flipV="1">
            <a:off x="3365660" y="1219383"/>
            <a:ext cx="516269" cy="1487070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52174" y="1106723"/>
            <a:ext cx="1583645" cy="36658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interface spec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0" name="Straight Connector 39"/>
          <p:cNvCxnSpPr>
            <a:stCxn id="38" idx="0"/>
          </p:cNvCxnSpPr>
          <p:nvPr/>
        </p:nvCxnSpPr>
        <p:spPr>
          <a:xfrm flipV="1">
            <a:off x="2071037" y="1473310"/>
            <a:ext cx="0" cy="221639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135819" y="837063"/>
            <a:ext cx="548953" cy="269661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86"/>
          <p:cNvCxnSpPr>
            <a:stCxn id="108" idx="3"/>
            <a:endCxn id="47" idx="1"/>
          </p:cNvCxnSpPr>
          <p:nvPr/>
        </p:nvCxnSpPr>
        <p:spPr>
          <a:xfrm>
            <a:off x="6712813" y="358261"/>
            <a:ext cx="420774" cy="372796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455210" y="199089"/>
            <a:ext cx="1257603" cy="31834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discuss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1" name="Straight Connector 86"/>
          <p:cNvCxnSpPr>
            <a:stCxn id="93" idx="0"/>
            <a:endCxn id="108" idx="1"/>
          </p:cNvCxnSpPr>
          <p:nvPr/>
        </p:nvCxnSpPr>
        <p:spPr>
          <a:xfrm rot="5400000" flipH="1" flipV="1">
            <a:off x="3283919" y="-1652572"/>
            <a:ext cx="160458" cy="4182124"/>
          </a:xfrm>
          <a:prstGeom prst="bentConnector2">
            <a:avLst/>
          </a:prstGeom>
          <a:ln w="25400">
            <a:solidFill>
              <a:schemeClr val="accent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567798" y="1139368"/>
            <a:ext cx="1008895" cy="292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Swagger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35034" y="502097"/>
            <a:ext cx="1394823" cy="3665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//apis.guru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6676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15" grpId="0" animBg="1"/>
      <p:bldP spid="38" grpId="0" animBg="1"/>
      <p:bldP spid="86" grpId="0" animBg="1"/>
      <p:bldP spid="89" grpId="0"/>
      <p:bldP spid="115" grpId="0" animBg="1"/>
      <p:bldP spid="28" grpId="0" animBg="1"/>
      <p:bldP spid="54" grpId="0" animBg="1"/>
      <p:bldP spid="58" grpId="0" animBg="1"/>
      <p:bldP spid="94" grpId="0" animBg="1"/>
      <p:bldP spid="47" grpId="0" animBg="1"/>
      <p:bldP spid="101" grpId="0" animBg="1"/>
      <p:bldP spid="82" grpId="0" animBg="1"/>
      <p:bldP spid="55" grpId="0" animBg="1"/>
      <p:bldP spid="60" grpId="0" animBg="1"/>
      <p:bldP spid="66" grpId="0" animBg="1"/>
      <p:bldP spid="68" grpId="0"/>
      <p:bldP spid="24" grpId="0" animBg="1"/>
      <p:bldP spid="26" grpId="0"/>
      <p:bldP spid="104" grpId="0" animBg="1"/>
      <p:bldP spid="93" grpId="0" animBg="1"/>
      <p:bldP spid="43" grpId="0" animBg="1"/>
      <p:bldP spid="108" grpId="0" animBg="1"/>
      <p:bldP spid="69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35823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15973</TotalTime>
  <Words>55</Words>
  <Application>Microsoft Macintosh PowerPoint</Application>
  <PresentationFormat>On-screen Show (16:9)</PresentationFormat>
  <Paragraphs>30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ConcurCorporateTemplate2013_Helvetica_16x9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522</cp:revision>
  <cp:lastPrinted>2015-11-18T16:47:39Z</cp:lastPrinted>
  <dcterms:created xsi:type="dcterms:W3CDTF">2016-03-09T21:14:16Z</dcterms:created>
  <dcterms:modified xsi:type="dcterms:W3CDTF">2016-06-26T12:02:41Z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