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51" r:id="rId2"/>
    <p:sldId id="349" r:id="rId3"/>
    <p:sldId id="350" r:id="rId4"/>
    <p:sldId id="352" r:id="rId5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8" autoAdjust="0"/>
  </p:normalViewPr>
  <p:slideViewPr>
    <p:cSldViewPr snapToGrid="0" snapToObjects="1">
      <p:cViewPr>
        <p:scale>
          <a:sx n="139" d="100"/>
          <a:sy n="139" d="100"/>
        </p:scale>
        <p:origin x="-80" y="-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8/24/16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8/24/16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blog.shippable.com</a:t>
            </a:r>
            <a:r>
              <a:rPr lang="en-US" dirty="0" smtClean="0"/>
              <a:t>/integrate-with-</a:t>
            </a:r>
            <a:r>
              <a:rPr lang="en-US" dirty="0" err="1" smtClean="0"/>
              <a:t>quay.io</a:t>
            </a:r>
            <a:r>
              <a:rPr lang="en-US" dirty="0" smtClean="0"/>
              <a:t>-and-private-</a:t>
            </a:r>
            <a:r>
              <a:rPr lang="en-US" dirty="0" err="1" smtClean="0"/>
              <a:t>docker</a:t>
            </a:r>
            <a:r>
              <a:rPr lang="en-US" dirty="0" smtClean="0"/>
              <a:t>-registry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1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icon listen 40x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804" y="1361044"/>
            <a:ext cx="287358" cy="258622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5180765" y="1653592"/>
            <a:ext cx="3381253" cy="24771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AWS region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59" name="Straight Arrow Connector 4"/>
          <p:cNvCxnSpPr>
            <a:endCxn id="38" idx="1"/>
          </p:cNvCxnSpPr>
          <p:nvPr/>
        </p:nvCxnSpPr>
        <p:spPr>
          <a:xfrm>
            <a:off x="3837608" y="2070409"/>
            <a:ext cx="2467032" cy="28722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180766" y="249126"/>
            <a:ext cx="2091755" cy="12617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Downloads folder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2" name="Delay 11"/>
          <p:cNvSpPr/>
          <p:nvPr/>
        </p:nvSpPr>
        <p:spPr>
          <a:xfrm rot="10800000">
            <a:off x="1310319" y="1299186"/>
            <a:ext cx="1435120" cy="1085303"/>
          </a:xfrm>
          <a:prstGeom prst="flowChartDelay">
            <a:avLst/>
          </a:prstGeom>
          <a:solidFill>
            <a:srgbClr val="00A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72598" y="1299188"/>
            <a:ext cx="1572616" cy="1085301"/>
          </a:xfrm>
          <a:prstGeom prst="rect">
            <a:avLst/>
          </a:prstGeom>
          <a:solidFill>
            <a:srgbClr val="00A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1" name="Delay 10"/>
          <p:cNvSpPr/>
          <p:nvPr/>
        </p:nvSpPr>
        <p:spPr>
          <a:xfrm>
            <a:off x="3274945" y="1299186"/>
            <a:ext cx="1033681" cy="1085303"/>
          </a:xfrm>
          <a:prstGeom prst="flowChartDelay">
            <a:avLst/>
          </a:prstGeom>
          <a:solidFill>
            <a:srgbClr val="00A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IoT Button setup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2"/>
            <a:endCxn id="48" idx="1"/>
          </p:cNvCxnSpPr>
          <p:nvPr/>
        </p:nvCxnSpPr>
        <p:spPr>
          <a:xfrm rot="16200000" flipH="1">
            <a:off x="3858628" y="318547"/>
            <a:ext cx="1841756" cy="4895448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1"/>
            <a:endCxn id="13" idx="1"/>
          </p:cNvCxnSpPr>
          <p:nvPr/>
        </p:nvCxnSpPr>
        <p:spPr>
          <a:xfrm rot="10800000">
            <a:off x="1584775" y="773479"/>
            <a:ext cx="147202" cy="2324882"/>
          </a:xfrm>
          <a:prstGeom prst="bentConnector3">
            <a:avLst>
              <a:gd name="adj1" fmla="val 373234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375452" y="1510878"/>
            <a:ext cx="754539" cy="6725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32-Point Star 14"/>
          <p:cNvSpPr/>
          <p:nvPr/>
        </p:nvSpPr>
        <p:spPr>
          <a:xfrm>
            <a:off x="3090380" y="1772361"/>
            <a:ext cx="175428" cy="156466"/>
          </a:xfrm>
          <a:prstGeom prst="star32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Display 12"/>
          <p:cNvSpPr/>
          <p:nvPr/>
        </p:nvSpPr>
        <p:spPr>
          <a:xfrm>
            <a:off x="1584775" y="456792"/>
            <a:ext cx="1479311" cy="633374"/>
          </a:xfrm>
          <a:prstGeom prst="flowChartDisplay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browser setup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0" name="Can 19"/>
          <p:cNvSpPr/>
          <p:nvPr/>
        </p:nvSpPr>
        <p:spPr>
          <a:xfrm>
            <a:off x="5367163" y="597176"/>
            <a:ext cx="1672021" cy="361413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...pem.crt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1" name="Can 20"/>
          <p:cNvSpPr/>
          <p:nvPr/>
        </p:nvSpPr>
        <p:spPr>
          <a:xfrm>
            <a:off x="5367163" y="1005506"/>
            <a:ext cx="1672021" cy="334940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private.pem.key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23" name="Straight Arrow Connector 4"/>
          <p:cNvCxnSpPr>
            <a:stCxn id="20" idx="2"/>
            <a:endCxn id="13" idx="3"/>
          </p:cNvCxnSpPr>
          <p:nvPr/>
        </p:nvCxnSpPr>
        <p:spPr>
          <a:xfrm flipH="1" flipV="1">
            <a:off x="3064086" y="773479"/>
            <a:ext cx="2303077" cy="440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4"/>
          <p:cNvCxnSpPr>
            <a:stCxn id="21" idx="2"/>
            <a:endCxn id="13" idx="3"/>
          </p:cNvCxnSpPr>
          <p:nvPr/>
        </p:nvCxnSpPr>
        <p:spPr>
          <a:xfrm flipH="1" flipV="1">
            <a:off x="3064086" y="773479"/>
            <a:ext cx="2303077" cy="3994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"/>
          <p:cNvCxnSpPr>
            <a:endCxn id="20" idx="4"/>
          </p:cNvCxnSpPr>
          <p:nvPr/>
        </p:nvCxnSpPr>
        <p:spPr>
          <a:xfrm rot="16200000" flipV="1">
            <a:off x="6708525" y="1108542"/>
            <a:ext cx="994478" cy="33315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4"/>
          <p:cNvCxnSpPr>
            <a:stCxn id="13" idx="2"/>
            <a:endCxn id="4" idx="0"/>
          </p:cNvCxnSpPr>
          <p:nvPr/>
        </p:nvCxnSpPr>
        <p:spPr>
          <a:xfrm>
            <a:off x="2324431" y="1090166"/>
            <a:ext cx="7351" cy="3709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372343" y="677507"/>
            <a:ext cx="11434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Download</a:t>
            </a:r>
          </a:p>
          <a:p>
            <a:r>
              <a:rPr lang="en-US" sz="1600" dirty="0" smtClean="0">
                <a:latin typeface="Open Sans Light"/>
                <a:cs typeface="Open Sans Light"/>
              </a:rPr>
              <a:t>to PC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61301" y="3333194"/>
            <a:ext cx="11986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SSID,</a:t>
            </a: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Password</a:t>
            </a:r>
          </a:p>
        </p:txBody>
      </p:sp>
      <p:sp>
        <p:nvSpPr>
          <p:cNvPr id="84" name="Can 83"/>
          <p:cNvSpPr/>
          <p:nvPr/>
        </p:nvSpPr>
        <p:spPr>
          <a:xfrm>
            <a:off x="2598100" y="2106770"/>
            <a:ext cx="426302" cy="164343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83" name="Can 82"/>
          <p:cNvSpPr/>
          <p:nvPr/>
        </p:nvSpPr>
        <p:spPr>
          <a:xfrm>
            <a:off x="2553974" y="2009826"/>
            <a:ext cx="408488" cy="193887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85" name="Straight Arrow Connector 4"/>
          <p:cNvCxnSpPr>
            <a:stCxn id="13" idx="2"/>
            <a:endCxn id="83" idx="1"/>
          </p:cNvCxnSpPr>
          <p:nvPr/>
        </p:nvCxnSpPr>
        <p:spPr>
          <a:xfrm>
            <a:off x="2324431" y="1090166"/>
            <a:ext cx="433787" cy="9196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94119" y="1461126"/>
            <a:ext cx="1275325" cy="384267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web server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88" name="Straight Arrow Connector 4"/>
          <p:cNvCxnSpPr>
            <a:stCxn id="83" idx="2"/>
          </p:cNvCxnSpPr>
          <p:nvPr/>
        </p:nvCxnSpPr>
        <p:spPr>
          <a:xfrm flipH="1">
            <a:off x="2315294" y="2106770"/>
            <a:ext cx="238680" cy="27225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4"/>
          <p:cNvCxnSpPr>
            <a:endCxn id="72" idx="1"/>
          </p:cNvCxnSpPr>
          <p:nvPr/>
        </p:nvCxnSpPr>
        <p:spPr>
          <a:xfrm flipV="1">
            <a:off x="2972717" y="2919113"/>
            <a:ext cx="2385187" cy="3654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50343" y="1833879"/>
            <a:ext cx="120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Open Sans Light"/>
                <a:cs typeface="Open Sans Light"/>
              </a:rPr>
              <a:t>last 8 </a:t>
            </a:r>
            <a:br>
              <a:rPr lang="en-US" sz="1200" dirty="0" smtClean="0">
                <a:solidFill>
                  <a:schemeClr val="accent2"/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accent2"/>
                </a:solidFill>
                <a:latin typeface="Open Sans Light"/>
                <a:cs typeface="Open Sans Light"/>
              </a:rPr>
              <a:t>serial #</a:t>
            </a:r>
          </a:p>
        </p:txBody>
      </p:sp>
      <p:sp>
        <p:nvSpPr>
          <p:cNvPr id="43" name="Display 42"/>
          <p:cNvSpPr/>
          <p:nvPr/>
        </p:nvSpPr>
        <p:spPr>
          <a:xfrm>
            <a:off x="3295858" y="3042145"/>
            <a:ext cx="1428047" cy="527976"/>
          </a:xfrm>
          <a:prstGeom prst="flowChartDisplay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internet</a:t>
            </a:r>
          </a:p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browser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31977" y="2809695"/>
            <a:ext cx="1275325" cy="577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internet router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261301" y="1031908"/>
            <a:ext cx="643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A9F2"/>
                </a:solidFill>
                <a:latin typeface="Open Sans Light"/>
                <a:cs typeface="Open Sans Light"/>
              </a:rPr>
              <a:t>SSID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126456" y="3701831"/>
            <a:ext cx="3063447" cy="205513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/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aws-iot-setup-v02.pptx. Copyright 2016 Wilson Mar.  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  <p:cxnSp>
        <p:nvCxnSpPr>
          <p:cNvPr id="89" name="Straight Arrow Connector 4"/>
          <p:cNvCxnSpPr>
            <a:endCxn id="21" idx="4"/>
          </p:cNvCxnSpPr>
          <p:nvPr/>
        </p:nvCxnSpPr>
        <p:spPr>
          <a:xfrm rot="16200000" flipV="1">
            <a:off x="6896120" y="1316040"/>
            <a:ext cx="619288" cy="33315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07158" y="3392671"/>
            <a:ext cx="1607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Subdomain</a:t>
            </a:r>
          </a:p>
        </p:txBody>
      </p:sp>
      <p:cxnSp>
        <p:nvCxnSpPr>
          <p:cNvPr id="44" name="Straight Arrow Connector 4"/>
          <p:cNvCxnSpPr>
            <a:endCxn id="67" idx="0"/>
          </p:cNvCxnSpPr>
          <p:nvPr/>
        </p:nvCxnSpPr>
        <p:spPr>
          <a:xfrm>
            <a:off x="7703276" y="2070409"/>
            <a:ext cx="31391" cy="532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isplay 71"/>
          <p:cNvSpPr/>
          <p:nvPr/>
        </p:nvSpPr>
        <p:spPr>
          <a:xfrm>
            <a:off x="5357904" y="2615933"/>
            <a:ext cx="1643732" cy="606360"/>
          </a:xfrm>
          <a:prstGeom prst="flowChartDisplay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15732" y="2620702"/>
            <a:ext cx="1588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AWS Lambda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web page</a:t>
            </a:r>
          </a:p>
        </p:txBody>
      </p:sp>
      <p:cxnSp>
        <p:nvCxnSpPr>
          <p:cNvPr id="57" name="Straight Arrow Connector 4"/>
          <p:cNvCxnSpPr>
            <a:endCxn id="38" idx="1"/>
          </p:cNvCxnSpPr>
          <p:nvPr/>
        </p:nvCxnSpPr>
        <p:spPr>
          <a:xfrm flipV="1">
            <a:off x="2616374" y="2099131"/>
            <a:ext cx="3688266" cy="85050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4"/>
          <p:cNvCxnSpPr>
            <a:stCxn id="43" idx="1"/>
            <a:endCxn id="3" idx="3"/>
          </p:cNvCxnSpPr>
          <p:nvPr/>
        </p:nvCxnSpPr>
        <p:spPr>
          <a:xfrm flipH="1" flipV="1">
            <a:off x="3007302" y="3098361"/>
            <a:ext cx="288556" cy="207772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227230" y="2602430"/>
            <a:ext cx="1014874" cy="584776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Lambda</a:t>
            </a:r>
            <a:br>
              <a:rPr lang="en-US" sz="1600" dirty="0" smtClean="0">
                <a:latin typeface="Open Sans Light"/>
                <a:ea typeface="Open Sans Light" charset="0"/>
                <a:cs typeface="Open Sans Light"/>
              </a:rPr>
            </a:b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functions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73" name="Straight Arrow Connector 4"/>
          <p:cNvCxnSpPr>
            <a:stCxn id="56" idx="3"/>
            <a:endCxn id="67" idx="1"/>
          </p:cNvCxnSpPr>
          <p:nvPr/>
        </p:nvCxnSpPr>
        <p:spPr>
          <a:xfrm flipV="1">
            <a:off x="7004613" y="2894818"/>
            <a:ext cx="222617" cy="182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isplay 37"/>
          <p:cNvSpPr/>
          <p:nvPr/>
        </p:nvSpPr>
        <p:spPr>
          <a:xfrm>
            <a:off x="6304640" y="1792264"/>
            <a:ext cx="1488955" cy="613733"/>
          </a:xfrm>
          <a:prstGeom prst="flowChartDisplay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 smtClean="0">
              <a:latin typeface="Open Sans Light"/>
              <a:cs typeface="Open Sans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56046" y="1799713"/>
            <a:ext cx="132130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AWS IoT</a:t>
            </a:r>
            <a:b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</a:br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Resources</a:t>
            </a:r>
          </a:p>
        </p:txBody>
      </p:sp>
      <p:cxnSp>
        <p:nvCxnSpPr>
          <p:cNvPr id="98" name="Straight Arrow Connector 4"/>
          <p:cNvCxnSpPr>
            <a:stCxn id="67" idx="2"/>
            <a:endCxn id="48" idx="0"/>
          </p:cNvCxnSpPr>
          <p:nvPr/>
        </p:nvCxnSpPr>
        <p:spPr>
          <a:xfrm>
            <a:off x="7734667" y="3187206"/>
            <a:ext cx="0" cy="2075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27938" y="2704219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15" name="Straight Arrow Connector 4"/>
          <p:cNvCxnSpPr>
            <a:stCxn id="48" idx="3"/>
            <a:endCxn id="38" idx="3"/>
          </p:cNvCxnSpPr>
          <p:nvPr/>
        </p:nvCxnSpPr>
        <p:spPr>
          <a:xfrm flipH="1" flipV="1">
            <a:off x="7793595" y="2099131"/>
            <a:ext cx="448509" cy="1588018"/>
          </a:xfrm>
          <a:prstGeom prst="bentConnector3">
            <a:avLst>
              <a:gd name="adj1" fmla="val -4078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227230" y="3394761"/>
            <a:ext cx="1014874" cy="584776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/>
            <a:r>
              <a:rPr lang="en-US" sz="1600" dirty="0">
                <a:latin typeface="Open Sans Light"/>
                <a:cs typeface="Open Sans Light"/>
              </a:rPr>
              <a:t>AWS IoT</a:t>
            </a:r>
          </a:p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Endpoint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75321" y="1695309"/>
            <a:ext cx="919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Policy</a:t>
            </a:r>
            <a:endParaRPr lang="en-US" sz="1600" dirty="0" smtClean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120320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1" grpId="0" animBg="1"/>
      <p:bldP spid="15" grpId="0" animBg="1"/>
      <p:bldP spid="13" grpId="0" animBg="1"/>
      <p:bldP spid="20" grpId="0" animBg="1"/>
      <p:bldP spid="21" grpId="0" animBg="1"/>
      <p:bldP spid="76" grpId="0"/>
      <p:bldP spid="77" grpId="0"/>
      <p:bldP spid="84" grpId="0" animBg="1"/>
      <p:bldP spid="83" grpId="0" animBg="1"/>
      <p:bldP spid="4" grpId="0" animBg="1"/>
      <p:bldP spid="42" grpId="0"/>
      <p:bldP spid="43" grpId="0" animBg="1"/>
      <p:bldP spid="3" grpId="0" animBg="1"/>
      <p:bldP spid="86" grpId="0"/>
      <p:bldP spid="58" grpId="0"/>
      <p:bldP spid="72" grpId="0" animBg="1"/>
      <p:bldP spid="56" grpId="0"/>
      <p:bldP spid="67" grpId="0" animBg="1"/>
      <p:bldP spid="38" grpId="0" animBg="1"/>
      <p:bldP spid="39" grpId="0"/>
      <p:bldP spid="48" grpId="0" animBg="1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43" y="36599"/>
            <a:ext cx="7107035" cy="52111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2207" y="370198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Rules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0753" y="1977319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Gateway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3410" y="1840822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Lambda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34972" y="2627797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DynamoDB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60387" y="2902340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Shadows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34972" y="370198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Mobile 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77555" y="3584575"/>
            <a:ext cx="3171735" cy="1663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80879" y="370198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Device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08136" y="1647901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Security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52947" y="1117860"/>
            <a:ext cx="12170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Message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broker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86444" y="1364082"/>
            <a:ext cx="155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Rules Engine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51515" y="2453952"/>
            <a:ext cx="9945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Thing registry</a:t>
            </a:r>
          </a:p>
        </p:txBody>
      </p:sp>
    </p:spTree>
    <p:extLst>
      <p:ext uri="{BB962C8B-B14F-4D97-AF65-F5344CB8AC3E}">
        <p14:creationId xmlns:p14="http://schemas.microsoft.com/office/powerpoint/2010/main" val="406357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4" grpId="0" build="p"/>
      <p:bldP spid="15" grpId="0" build="p"/>
      <p:bldP spid="16" grpId="0" build="p"/>
      <p:bldP spid="17" grpId="0" build="p"/>
      <p:bldP spid="1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wsiot-how-it-works_HowITWorks_1-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2" y="-1"/>
            <a:ext cx="8627267" cy="504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27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6-08-24 at 10.29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0" b="69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0572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39803</TotalTime>
  <Words>95</Words>
  <Application>Microsoft Macintosh PowerPoint</Application>
  <PresentationFormat>On-screen Show (16:9)</PresentationFormat>
  <Paragraphs>38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ConcurCorporateTemplate2013_Helvetica_16x9</vt:lpstr>
      <vt:lpstr>AWS IoT Button setup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813</cp:revision>
  <cp:lastPrinted>2015-11-18T16:47:39Z</cp:lastPrinted>
  <dcterms:created xsi:type="dcterms:W3CDTF">2016-03-09T21:14:16Z</dcterms:created>
  <dcterms:modified xsi:type="dcterms:W3CDTF">2016-08-25T05:00:39Z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