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4" autoAdjust="0"/>
  </p:normalViewPr>
  <p:slideViewPr>
    <p:cSldViewPr snapToGrid="0" snapToObjects="1">
      <p:cViewPr>
        <p:scale>
          <a:sx n="112" d="100"/>
          <a:sy n="112" d="100"/>
        </p:scale>
        <p:origin x="-4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>
            <a:stCxn id="80" idx="2"/>
            <a:endCxn id="84" idx="0"/>
          </p:cNvCxnSpPr>
          <p:nvPr/>
        </p:nvCxnSpPr>
        <p:spPr>
          <a:xfrm>
            <a:off x="934149" y="2905496"/>
            <a:ext cx="0" cy="50436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Picture 2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8" y="5613682"/>
            <a:ext cx="1166068" cy="34634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46746" y="687403"/>
            <a:ext cx="1645197" cy="2032263"/>
            <a:chOff x="463550" y="760414"/>
            <a:chExt cx="1709738" cy="164221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7600" y="481174"/>
            <a:ext cx="6443895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01218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5695" y="663427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www.example.com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540908" y="1087334"/>
            <a:ext cx="41469" cy="1546759"/>
          </a:xfrm>
          <a:prstGeom prst="bentConnector3">
            <a:avLst>
              <a:gd name="adj1" fmla="val -277805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02" y="2351562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698577" y="3722366"/>
            <a:ext cx="999021" cy="461665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2378" y="2362692"/>
            <a:ext cx="703541" cy="54280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89628" y="241249"/>
            <a:ext cx="8673718" cy="641546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33" y="107931"/>
            <a:ext cx="603504" cy="393954"/>
          </a:xfrm>
          <a:prstGeom prst="rect">
            <a:avLst/>
          </a:prstGeom>
        </p:spPr>
      </p:pic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6" y="128787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74385" y="1954466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25" y="4473294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316982" y="4344358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74" idx="2"/>
            <a:endCxn id="94" idx="0"/>
          </p:cNvCxnSpPr>
          <p:nvPr/>
        </p:nvCxnSpPr>
        <p:spPr>
          <a:xfrm flipH="1">
            <a:off x="2195930" y="4184031"/>
            <a:ext cx="2158" cy="28926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8" y="2078709"/>
            <a:ext cx="415389" cy="415389"/>
          </a:xfrm>
          <a:prstGeom prst="rect">
            <a:avLst/>
          </a:prstGeom>
        </p:spPr>
      </p:pic>
      <p:cxnSp>
        <p:nvCxnSpPr>
          <p:cNvPr id="130" name="Straight Connector 129"/>
          <p:cNvCxnSpPr>
            <a:stCxn id="67" idx="3"/>
            <a:endCxn id="143" idx="1"/>
          </p:cNvCxnSpPr>
          <p:nvPr/>
        </p:nvCxnSpPr>
        <p:spPr>
          <a:xfrm flipV="1">
            <a:off x="2463812" y="1110594"/>
            <a:ext cx="1479374" cy="150101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>
            <a:off x="2412635" y="4733340"/>
            <a:ext cx="1240406" cy="55691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86" y="92786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788098" y="840696"/>
            <a:ext cx="1314682" cy="725928"/>
            <a:chOff x="6743700" y="760413"/>
            <a:chExt cx="1752600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010908" y="95836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194998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599817" y="2419591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20382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911868" y="700302"/>
            <a:ext cx="1645197" cy="2032263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190" name="Straight Connector 189"/>
          <p:cNvCxnSpPr>
            <a:stCxn id="177" idx="3"/>
            <a:endCxn id="296" idx="1"/>
          </p:cNvCxnSpPr>
          <p:nvPr/>
        </p:nvCxnSpPr>
        <p:spPr>
          <a:xfrm flipV="1">
            <a:off x="6331619" y="1923385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94076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53220" y="853595"/>
            <a:ext cx="1314682" cy="713029"/>
            <a:chOff x="6743700" y="760413"/>
            <a:chExt cx="1752600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95774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0909" y="932944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420212" y="770474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1886390" y="5536714"/>
            <a:ext cx="1314682" cy="681848"/>
            <a:chOff x="6743700" y="760413"/>
            <a:chExt cx="1752600" cy="1733550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1968318" y="5661671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Bastion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0" y="4605598"/>
            <a:ext cx="731520" cy="731520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749366" y="521546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Admin.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270" name="Straight Connector 269"/>
          <p:cNvCxnSpPr>
            <a:stCxn id="278" idx="3"/>
            <a:endCxn id="267" idx="1"/>
          </p:cNvCxnSpPr>
          <p:nvPr/>
        </p:nvCxnSpPr>
        <p:spPr>
          <a:xfrm>
            <a:off x="1379025" y="5799143"/>
            <a:ext cx="589293" cy="1028"/>
          </a:xfrm>
          <a:prstGeom prst="straightConnector1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9" y="5558515"/>
            <a:ext cx="481256" cy="481256"/>
          </a:xfrm>
          <a:prstGeom prst="rect">
            <a:avLst/>
          </a:prstGeom>
        </p:spPr>
      </p:pic>
      <p:cxnSp>
        <p:nvCxnSpPr>
          <p:cNvPr id="282" name="Straight Connector 281"/>
          <p:cNvCxnSpPr/>
          <p:nvPr/>
        </p:nvCxnSpPr>
        <p:spPr>
          <a:xfrm flipH="1">
            <a:off x="1138397" y="5505287"/>
            <a:ext cx="5938" cy="21255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3503082" y="580270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8" y="173420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786940" y="1647037"/>
            <a:ext cx="1314682" cy="737797"/>
            <a:chOff x="6743700" y="760413"/>
            <a:chExt cx="1752600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009750" y="176470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74710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52062" y="1659937"/>
            <a:ext cx="1314682" cy="724897"/>
            <a:chOff x="6743700" y="760413"/>
            <a:chExt cx="1752600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76409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4934" y="3851470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87" name="Straight Connector 86"/>
          <p:cNvCxnSpPr>
            <a:stCxn id="80" idx="2"/>
            <a:endCxn id="69" idx="1"/>
          </p:cNvCxnSpPr>
          <p:nvPr/>
        </p:nvCxnSpPr>
        <p:spPr>
          <a:xfrm rot="16200000" flipH="1">
            <a:off x="1167903" y="2671741"/>
            <a:ext cx="611779" cy="1079287"/>
          </a:xfrm>
          <a:prstGeom prst="bentConnector2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931379" y="3675999"/>
            <a:ext cx="2770" cy="17547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60414" y="3719840"/>
            <a:ext cx="6441081" cy="2489544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22294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27" y="30937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57449" y="32293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194325" y="2860573"/>
            <a:ext cx="308757" cy="23321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194325" y="3658022"/>
            <a:ext cx="269098" cy="23180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79826" y="225714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region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589878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1328" y="770474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5020" y="540251"/>
            <a:ext cx="215900" cy="241300"/>
          </a:xfrm>
          <a:prstGeom prst="rect">
            <a:avLst/>
          </a:prstGeom>
        </p:spPr>
      </p:pic>
      <p:cxnSp>
        <p:nvCxnSpPr>
          <p:cNvPr id="103" name="Straight Connector 102"/>
          <p:cNvCxnSpPr>
            <a:stCxn id="69" idx="0"/>
            <a:endCxn id="67" idx="2"/>
          </p:cNvCxnSpPr>
          <p:nvPr/>
        </p:nvCxnSpPr>
        <p:spPr>
          <a:xfrm flipV="1">
            <a:off x="2238624" y="2871654"/>
            <a:ext cx="8483" cy="3753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0" idx="2"/>
            <a:endCxn id="67" idx="2"/>
          </p:cNvCxnSpPr>
          <p:nvPr/>
        </p:nvCxnSpPr>
        <p:spPr>
          <a:xfrm rot="5400000" flipH="1" flipV="1">
            <a:off x="1573707" y="2232096"/>
            <a:ext cx="33842" cy="1312958"/>
          </a:xfrm>
          <a:prstGeom prst="bentConnector3">
            <a:avLst>
              <a:gd name="adj1" fmla="val -1814810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7" y="2905495"/>
            <a:ext cx="423870" cy="42387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4" y="1498314"/>
            <a:ext cx="532112" cy="42371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2222" y="1709623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05" y="3405684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" y="1453621"/>
            <a:ext cx="569862" cy="569862"/>
          </a:xfrm>
          <a:prstGeom prst="rect">
            <a:avLst/>
          </a:prstGeom>
        </p:spPr>
      </p:pic>
      <p:cxnSp>
        <p:nvCxnSpPr>
          <p:cNvPr id="108" name="Straight Connector 107"/>
          <p:cNvCxnSpPr>
            <a:endCxn id="107" idx="1"/>
          </p:cNvCxnSpPr>
          <p:nvPr/>
        </p:nvCxnSpPr>
        <p:spPr>
          <a:xfrm>
            <a:off x="1243443" y="1705123"/>
            <a:ext cx="237881" cy="50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88" idx="3"/>
          </p:cNvCxnSpPr>
          <p:nvPr/>
        </p:nvCxnSpPr>
        <p:spPr>
          <a:xfrm flipV="1">
            <a:off x="8557065" y="1703535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73564" y="3142365"/>
            <a:ext cx="55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IGW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stCxn id="255" idx="2"/>
            <a:endCxn id="106" idx="0"/>
          </p:cNvCxnSpPr>
          <p:nvPr/>
        </p:nvCxnSpPr>
        <p:spPr>
          <a:xfrm>
            <a:off x="941294" y="1241726"/>
            <a:ext cx="5457" cy="2118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9193" y="2085693"/>
            <a:ext cx="9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1117043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  <a:endCxn id="289" idx="1"/>
          </p:cNvCxnSpPr>
          <p:nvPr/>
        </p:nvCxnSpPr>
        <p:spPr>
          <a:xfrm flipV="1">
            <a:off x="2463812" y="1916936"/>
            <a:ext cx="1478216" cy="69467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540287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50246" y="1074371"/>
            <a:ext cx="97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Direct Connect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235" y="3409863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cxnSp>
        <p:nvCxnSpPr>
          <p:cNvPr id="111" name="Straight Connector 110"/>
          <p:cNvCxnSpPr>
            <a:stCxn id="107" idx="3"/>
          </p:cNvCxnSpPr>
          <p:nvPr/>
        </p:nvCxnSpPr>
        <p:spPr>
          <a:xfrm flipV="1">
            <a:off x="2013436" y="1087334"/>
            <a:ext cx="1489646" cy="62284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53635" y="3141107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/fig/aws-enterprise-v01.pptx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4392" y="540251"/>
            <a:ext cx="215900" cy="2413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011502" y="5901271"/>
            <a:ext cx="63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SSH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&amp; RDP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19290" y="362614"/>
            <a:ext cx="8518346" cy="619978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34182" y="1202598"/>
            <a:ext cx="65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Cloud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Hub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807781" y="5244894"/>
            <a:ext cx="1480607" cy="10112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Open Sans Light"/>
                <a:cs typeface="Open Sans Light"/>
              </a:rPr>
              <a:t>DMZ subnet</a:t>
            </a: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5172" y="5179737"/>
            <a:ext cx="215900" cy="2413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36" y="3247049"/>
            <a:ext cx="450376" cy="5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4" grpId="0" animBg="1"/>
      <p:bldP spid="80" grpId="0" animBg="1"/>
      <p:bldP spid="88" grpId="0" animBg="1"/>
      <p:bldP spid="53" grpId="0"/>
      <p:bldP spid="95" grpId="0"/>
      <p:bldP spid="149" grpId="0"/>
      <p:bldP spid="178" grpId="0"/>
      <p:bldP spid="197" grpId="0"/>
      <p:bldP spid="255" grpId="0" animBg="1"/>
      <p:bldP spid="261" grpId="0"/>
      <p:bldP spid="267" grpId="0"/>
      <p:bldP spid="288" grpId="0" animBg="1"/>
      <p:bldP spid="295" grpId="0"/>
      <p:bldP spid="302" grpId="0"/>
      <p:bldP spid="83" grpId="0" animBg="1"/>
      <p:bldP spid="91" grpId="0"/>
      <p:bldP spid="99" grpId="0"/>
      <p:bldP spid="100" grpId="0" animBg="1"/>
      <p:bldP spid="101" grpId="0"/>
      <p:bldP spid="115" grpId="0"/>
      <p:bldP spid="114" grpId="0"/>
      <p:bldP spid="123" grpId="0"/>
      <p:bldP spid="134" grpId="0"/>
      <p:bldP spid="110" grpId="0"/>
      <p:bldP spid="84" grpId="0" animBg="1"/>
      <p:bldP spid="116" grpId="1"/>
      <p:bldP spid="117" grpId="0"/>
      <p:bldP spid="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56240" y="779819"/>
            <a:ext cx="97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Open Sans Light"/>
                <a:cs typeface="Open Sans Light"/>
              </a:rPr>
              <a:t>ElastiCache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34328" y="3349168"/>
            <a:ext cx="9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Replicate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38716" y="503954"/>
            <a:ext cx="1645197" cy="2032263"/>
            <a:chOff x="463550" y="760414"/>
            <a:chExt cx="1709738" cy="1642217"/>
          </a:xfrm>
        </p:grpSpPr>
        <p:sp>
          <p:nvSpPr>
            <p:cNvPr id="74" name="Rounded Rectangle 73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5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6" y="744413"/>
            <a:ext cx="1052372" cy="365463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880068" y="657247"/>
            <a:ext cx="1314682" cy="725928"/>
            <a:chOff x="6743700" y="760413"/>
            <a:chExt cx="1752600" cy="1733550"/>
          </a:xfrm>
        </p:grpSpPr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7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102878" y="77491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79" y="1766534"/>
            <a:ext cx="433410" cy="52009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691787" y="2236142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>
            <a:off x="2383913" y="2020378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003838" y="516853"/>
            <a:ext cx="1645197" cy="2032263"/>
            <a:chOff x="463550" y="760414"/>
            <a:chExt cx="1709738" cy="1642217"/>
          </a:xfrm>
        </p:grpSpPr>
        <p:sp>
          <p:nvSpPr>
            <p:cNvPr id="87" name="Rounded Rectangle 86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89" name="Straight Connector 88"/>
          <p:cNvCxnSpPr>
            <a:stCxn id="83" idx="3"/>
            <a:endCxn id="111" idx="1"/>
          </p:cNvCxnSpPr>
          <p:nvPr/>
        </p:nvCxnSpPr>
        <p:spPr>
          <a:xfrm flipV="1">
            <a:off x="3423589" y="1739936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66" y="757312"/>
            <a:ext cx="1052372" cy="352564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4145190" y="670146"/>
            <a:ext cx="1314682" cy="713029"/>
            <a:chOff x="6743700" y="760413"/>
            <a:chExt cx="1752600" cy="1733550"/>
          </a:xfrm>
        </p:grpSpPr>
        <p:grpSp>
          <p:nvGrpSpPr>
            <p:cNvPr id="92" name="Group 9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93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62238" y="77430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2182" y="587025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5052" y="396821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8" y="1550755"/>
            <a:ext cx="1052372" cy="365463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878910" y="1463588"/>
            <a:ext cx="1314682" cy="737797"/>
            <a:chOff x="6743700" y="760413"/>
            <a:chExt cx="1752600" cy="1733550"/>
          </a:xfrm>
        </p:grpSpPr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01720" y="1581253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08" y="1563654"/>
            <a:ext cx="1052372" cy="352564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>
            <a:off x="4144032" y="1476488"/>
            <a:ext cx="1314682" cy="724897"/>
            <a:chOff x="6743700" y="760413"/>
            <a:chExt cx="1752600" cy="1733550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1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361080" y="158064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64940" y="406429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83298" y="587025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990" y="356802"/>
            <a:ext cx="215900" cy="241300"/>
          </a:xfrm>
          <a:prstGeom prst="rect">
            <a:avLst/>
          </a:prstGeom>
        </p:spPr>
      </p:pic>
      <p:cxnSp>
        <p:nvCxnSpPr>
          <p:cNvPr id="121" name="Straight Connector 120"/>
          <p:cNvCxnSpPr>
            <a:stCxn id="87" idx="3"/>
          </p:cNvCxnSpPr>
          <p:nvPr/>
        </p:nvCxnSpPr>
        <p:spPr>
          <a:xfrm flipV="1">
            <a:off x="5649035" y="1520086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3" idx="3"/>
            <a:endCxn id="90" idx="1"/>
          </p:cNvCxnSpPr>
          <p:nvPr/>
        </p:nvCxnSpPr>
        <p:spPr>
          <a:xfrm flipV="1">
            <a:off x="3423589" y="933594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59037" y="35683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62" y="356802"/>
            <a:ext cx="215900" cy="241300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6259520" y="2666532"/>
            <a:ext cx="1645197" cy="2032263"/>
            <a:chOff x="463550" y="760414"/>
            <a:chExt cx="1709738" cy="1642217"/>
          </a:xfrm>
        </p:grpSpPr>
        <p:sp>
          <p:nvSpPr>
            <p:cNvPr id="126" name="Rounded Rectangle 125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48" y="2906991"/>
            <a:ext cx="1052372" cy="352564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6400872" y="2819825"/>
            <a:ext cx="1314682" cy="713029"/>
            <a:chOff x="6743700" y="760413"/>
            <a:chExt cx="1752600" cy="1733550"/>
          </a:xfrm>
        </p:grpSpPr>
        <p:grpSp>
          <p:nvGrpSpPr>
            <p:cNvPr id="130" name="Group 129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1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617920" y="292397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0" y="3713333"/>
            <a:ext cx="1052372" cy="352564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6399714" y="3626167"/>
            <a:ext cx="1314682" cy="724897"/>
            <a:chOff x="6743700" y="760413"/>
            <a:chExt cx="1752600" cy="1733550"/>
          </a:xfrm>
        </p:grpSpPr>
        <p:grpSp>
          <p:nvGrpSpPr>
            <p:cNvPr id="137" name="Group 136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8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16762" y="373032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42" name="Curved Connector 141"/>
          <p:cNvCxnSpPr>
            <a:stCxn id="135" idx="3"/>
            <a:endCxn id="128" idx="3"/>
          </p:cNvCxnSpPr>
          <p:nvPr/>
        </p:nvCxnSpPr>
        <p:spPr>
          <a:xfrm flipV="1">
            <a:off x="7593662" y="3083273"/>
            <a:ext cx="1158" cy="806342"/>
          </a:xfrm>
          <a:prstGeom prst="curvedConnector3">
            <a:avLst>
              <a:gd name="adj1" fmla="val 3942582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/>
      <p:bldP spid="106" grpId="0"/>
      <p:bldP spid="60" grpId="0"/>
      <p:bldP spid="67" grpId="0"/>
      <p:bldP spid="72" grpId="0"/>
      <p:bldP spid="82" grpId="0"/>
      <p:bldP spid="84" grpId="0"/>
      <p:bldP spid="96" grpId="0"/>
      <p:bldP spid="97" grpId="0"/>
      <p:bldP spid="98" grpId="0" animBg="1"/>
      <p:bldP spid="110" grpId="0"/>
      <p:bldP spid="117" grpId="0"/>
      <p:bldP spid="118" grpId="0" animBg="1"/>
      <p:bldP spid="119" grpId="0"/>
      <p:bldP spid="123" grpId="0"/>
      <p:bldP spid="134" grpId="0"/>
      <p:bldP spid="1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12520</TotalTime>
  <Words>127</Words>
  <Application>Microsoft Macintosh PowerPoint</Application>
  <PresentationFormat>On-screen Show (4:3)</PresentationFormat>
  <Paragraphs>75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519</cp:revision>
  <dcterms:created xsi:type="dcterms:W3CDTF">2016-05-21T17:47:57Z</dcterms:created>
  <dcterms:modified xsi:type="dcterms:W3CDTF">2016-06-22T08:53:28Z</dcterms:modified>
</cp:coreProperties>
</file>