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112" d="100"/>
          <a:sy n="112" d="100"/>
        </p:scale>
        <p:origin x="-40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>
            <a:stCxn id="80" idx="2"/>
            <a:endCxn id="84" idx="0"/>
          </p:cNvCxnSpPr>
          <p:nvPr/>
        </p:nvCxnSpPr>
        <p:spPr>
          <a:xfrm>
            <a:off x="934149" y="2905496"/>
            <a:ext cx="0" cy="50436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8" y="5613682"/>
            <a:ext cx="1166068" cy="3463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46746" y="687403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7600" y="481174"/>
            <a:ext cx="6443895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01218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5695" y="663427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www.example.com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540908" y="1087334"/>
            <a:ext cx="41469" cy="1546759"/>
          </a:xfrm>
          <a:prstGeom prst="bentConnector3">
            <a:avLst>
              <a:gd name="adj1" fmla="val -27780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2" y="2351562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98577" y="3722366"/>
            <a:ext cx="999021" cy="461665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2378" y="2362692"/>
            <a:ext cx="703541" cy="54280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9628" y="241249"/>
            <a:ext cx="8673718" cy="64154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3" y="107931"/>
            <a:ext cx="603504" cy="393954"/>
          </a:xfrm>
          <a:prstGeom prst="rect">
            <a:avLst/>
          </a:prstGeom>
        </p:spPr>
      </p:pic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6" y="128787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74385" y="195446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4473294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316982" y="4344358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74" idx="2"/>
            <a:endCxn id="94" idx="0"/>
          </p:cNvCxnSpPr>
          <p:nvPr/>
        </p:nvCxnSpPr>
        <p:spPr>
          <a:xfrm flipH="1">
            <a:off x="2195930" y="4184031"/>
            <a:ext cx="2158" cy="28926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" y="2078709"/>
            <a:ext cx="415389" cy="415389"/>
          </a:xfrm>
          <a:prstGeom prst="rect">
            <a:avLst/>
          </a:prstGeom>
        </p:spPr>
      </p:pic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463812" y="1110594"/>
            <a:ext cx="1479374" cy="150101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>
            <a:off x="2412635" y="4733340"/>
            <a:ext cx="1240406" cy="55691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6" y="92786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788098" y="840696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010908" y="9583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194998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599817" y="2419591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20382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911868" y="700302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192338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94076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53220" y="853595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95774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0909" y="932944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420212" y="770474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1886390" y="5536714"/>
            <a:ext cx="1314682" cy="681848"/>
            <a:chOff x="6743700" y="760413"/>
            <a:chExt cx="1752600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968318" y="5661671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0" y="4605598"/>
            <a:ext cx="731520" cy="73152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49366" y="52154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270" name="Straight Connector 269"/>
          <p:cNvCxnSpPr>
            <a:stCxn id="278" idx="3"/>
            <a:endCxn id="267" idx="1"/>
          </p:cNvCxnSpPr>
          <p:nvPr/>
        </p:nvCxnSpPr>
        <p:spPr>
          <a:xfrm>
            <a:off x="1379025" y="5799143"/>
            <a:ext cx="589293" cy="1028"/>
          </a:xfrm>
          <a:prstGeom prst="straightConnector1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9" y="5558515"/>
            <a:ext cx="481256" cy="481256"/>
          </a:xfrm>
          <a:prstGeom prst="rect">
            <a:avLst/>
          </a:prstGeom>
        </p:spPr>
      </p:pic>
      <p:cxnSp>
        <p:nvCxnSpPr>
          <p:cNvPr id="282" name="Straight Connector 281"/>
          <p:cNvCxnSpPr/>
          <p:nvPr/>
        </p:nvCxnSpPr>
        <p:spPr>
          <a:xfrm flipH="1">
            <a:off x="1138397" y="5505287"/>
            <a:ext cx="5938" cy="21255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3503082" y="580270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8" y="173420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786940" y="1647037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009750" y="176470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74710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52062" y="1659937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76409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4934" y="3851470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87" name="Straight Connector 86"/>
          <p:cNvCxnSpPr>
            <a:stCxn id="80" idx="2"/>
            <a:endCxn id="69" idx="1"/>
          </p:cNvCxnSpPr>
          <p:nvPr/>
        </p:nvCxnSpPr>
        <p:spPr>
          <a:xfrm rot="16200000" flipH="1">
            <a:off x="1167903" y="2671741"/>
            <a:ext cx="611779" cy="1079287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931379" y="3675999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22294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27" y="30937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57449" y="32293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194325" y="2860573"/>
            <a:ext cx="308757" cy="23321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194325" y="36580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region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9878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1328" y="770474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5020" y="540251"/>
            <a:ext cx="215900" cy="24130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69" idx="0"/>
            <a:endCxn id="67" idx="2"/>
          </p:cNvCxnSpPr>
          <p:nvPr/>
        </p:nvCxnSpPr>
        <p:spPr>
          <a:xfrm flipV="1">
            <a:off x="2238624" y="2871654"/>
            <a:ext cx="8483" cy="3753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573707" y="2232096"/>
            <a:ext cx="33842" cy="1312958"/>
          </a:xfrm>
          <a:prstGeom prst="bentConnector3">
            <a:avLst>
              <a:gd name="adj1" fmla="val -1814810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7" y="290549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4" y="1498314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2222" y="170962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05" y="3405684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" y="1453621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243443" y="1705123"/>
            <a:ext cx="237881" cy="50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88" idx="3"/>
          </p:cNvCxnSpPr>
          <p:nvPr/>
        </p:nvCxnSpPr>
        <p:spPr>
          <a:xfrm flipV="1">
            <a:off x="8557065" y="1703535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73564" y="3142365"/>
            <a:ext cx="55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IGW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stCxn id="255" idx="2"/>
            <a:endCxn id="106" idx="0"/>
          </p:cNvCxnSpPr>
          <p:nvPr/>
        </p:nvCxnSpPr>
        <p:spPr>
          <a:xfrm>
            <a:off x="941294" y="1241726"/>
            <a:ext cx="5457" cy="2118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9193" y="2085693"/>
            <a:ext cx="9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117043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463812" y="1916936"/>
            <a:ext cx="1478216" cy="69467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0287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0246" y="1074371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235" y="3409863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>
            <a:stCxn id="107" idx="3"/>
          </p:cNvCxnSpPr>
          <p:nvPr/>
        </p:nvCxnSpPr>
        <p:spPr>
          <a:xfrm flipV="1">
            <a:off x="2013436" y="1087334"/>
            <a:ext cx="1489646" cy="62284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4392" y="540251"/>
            <a:ext cx="215900" cy="2413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011502" y="5901271"/>
            <a:ext cx="63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&amp; RDP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19290" y="362614"/>
            <a:ext cx="8518346" cy="619978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4182" y="1202598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07781" y="5244894"/>
            <a:ext cx="1480607" cy="10112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Open Sans Light"/>
                <a:cs typeface="Open Sans Light"/>
              </a:rPr>
              <a:t>DMZ subnet</a:t>
            </a: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172" y="5179737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6" y="3247049"/>
            <a:ext cx="450376" cy="5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49" grpId="0"/>
      <p:bldP spid="178" grpId="0"/>
      <p:bldP spid="197" grpId="0"/>
      <p:bldP spid="255" grpId="0" animBg="1"/>
      <p:bldP spid="261" grpId="0"/>
      <p:bldP spid="267" grpId="0"/>
      <p:bldP spid="288" grpId="0" animBg="1"/>
      <p:bldP spid="295" grpId="0"/>
      <p:bldP spid="302" grpId="0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23" grpId="0"/>
      <p:bldP spid="134" grpId="0"/>
      <p:bldP spid="110" grpId="0"/>
      <p:bldP spid="84" grpId="0" animBg="1"/>
      <p:bldP spid="116" grpId="1"/>
      <p:bldP spid="117" grpId="0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56240" y="779819"/>
            <a:ext cx="97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Open Sans Light"/>
                <a:cs typeface="Open Sans Light"/>
              </a:rPr>
              <a:t>ElastiCache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4328" y="3349168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38716" y="503954"/>
            <a:ext cx="1645197" cy="2032263"/>
            <a:chOff x="463550" y="760414"/>
            <a:chExt cx="1709738" cy="1642217"/>
          </a:xfrm>
        </p:grpSpPr>
        <p:sp>
          <p:nvSpPr>
            <p:cNvPr id="74" name="Rounded Rectangle 73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6" y="744413"/>
            <a:ext cx="1052372" cy="3654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0068" y="657247"/>
            <a:ext cx="1314682" cy="725928"/>
            <a:chOff x="6743700" y="760413"/>
            <a:chExt cx="1752600" cy="1733550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02878" y="7749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9" y="1766534"/>
            <a:ext cx="433410" cy="52009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91787" y="2236142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>
            <a:off x="2383913" y="2020378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003838" y="516853"/>
            <a:ext cx="1645197" cy="2032263"/>
            <a:chOff x="463550" y="760414"/>
            <a:chExt cx="1709738" cy="1642217"/>
          </a:xfrm>
        </p:grpSpPr>
        <p:sp>
          <p:nvSpPr>
            <p:cNvPr id="87" name="Rounded Rectangle 86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89" name="Straight Connector 88"/>
          <p:cNvCxnSpPr>
            <a:stCxn id="83" idx="3"/>
            <a:endCxn id="111" idx="1"/>
          </p:cNvCxnSpPr>
          <p:nvPr/>
        </p:nvCxnSpPr>
        <p:spPr>
          <a:xfrm flipV="1">
            <a:off x="3423589" y="1739936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66" y="757312"/>
            <a:ext cx="1052372" cy="352564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4145190" y="670146"/>
            <a:ext cx="1314682" cy="713029"/>
            <a:chOff x="6743700" y="760413"/>
            <a:chExt cx="1752600" cy="1733550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62238" y="77430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2182" y="587025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5052" y="396821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1550755"/>
            <a:ext cx="1052372" cy="365463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78910" y="1463588"/>
            <a:ext cx="1314682" cy="737797"/>
            <a:chOff x="6743700" y="760413"/>
            <a:chExt cx="1752600" cy="1733550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01720" y="158125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8" y="1563654"/>
            <a:ext cx="1052372" cy="352564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4144032" y="1476488"/>
            <a:ext cx="1314682" cy="724897"/>
            <a:chOff x="6743700" y="760413"/>
            <a:chExt cx="1752600" cy="1733550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361080" y="158064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64940" y="406429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3298" y="587025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90" y="356802"/>
            <a:ext cx="215900" cy="241300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87" idx="3"/>
          </p:cNvCxnSpPr>
          <p:nvPr/>
        </p:nvCxnSpPr>
        <p:spPr>
          <a:xfrm flipV="1">
            <a:off x="5649035" y="1520086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3" idx="3"/>
            <a:endCxn id="90" idx="1"/>
          </p:cNvCxnSpPr>
          <p:nvPr/>
        </p:nvCxnSpPr>
        <p:spPr>
          <a:xfrm flipV="1">
            <a:off x="3423589" y="933594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59037" y="35683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2" y="356802"/>
            <a:ext cx="215900" cy="241300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6259520" y="2666532"/>
            <a:ext cx="1645197" cy="2032263"/>
            <a:chOff x="463550" y="760414"/>
            <a:chExt cx="1709738" cy="1642217"/>
          </a:xfrm>
        </p:grpSpPr>
        <p:sp>
          <p:nvSpPr>
            <p:cNvPr id="126" name="Rounded Rectangle 125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2906991"/>
            <a:ext cx="1052372" cy="35256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400872" y="2819825"/>
            <a:ext cx="1314682" cy="713029"/>
            <a:chOff x="6743700" y="760413"/>
            <a:chExt cx="1752600" cy="1733550"/>
          </a:xfrm>
        </p:grpSpPr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17920" y="292397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0" y="3713333"/>
            <a:ext cx="1052372" cy="35256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399714" y="3626167"/>
            <a:ext cx="1314682" cy="724897"/>
            <a:chOff x="6743700" y="760413"/>
            <a:chExt cx="1752600" cy="1733550"/>
          </a:xfrm>
        </p:grpSpPr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8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6762" y="373032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42" name="Curved Connector 141"/>
          <p:cNvCxnSpPr>
            <a:stCxn id="135" idx="3"/>
            <a:endCxn id="128" idx="3"/>
          </p:cNvCxnSpPr>
          <p:nvPr/>
        </p:nvCxnSpPr>
        <p:spPr>
          <a:xfrm flipV="1">
            <a:off x="7593662" y="308327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  <p:bldP spid="82" grpId="0"/>
      <p:bldP spid="84" grpId="0"/>
      <p:bldP spid="96" grpId="0"/>
      <p:bldP spid="97" grpId="0"/>
      <p:bldP spid="98" grpId="0" animBg="1"/>
      <p:bldP spid="110" grpId="0"/>
      <p:bldP spid="117" grpId="0"/>
      <p:bldP spid="118" grpId="0" animBg="1"/>
      <p:bldP spid="119" grpId="0"/>
      <p:bldP spid="123" grpId="0"/>
      <p:bldP spid="134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12109</TotalTime>
  <Words>127</Words>
  <Application>Microsoft Macintosh PowerPoint</Application>
  <PresentationFormat>On-screen Show (4:3)</PresentationFormat>
  <Paragraphs>75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519</cp:revision>
  <dcterms:created xsi:type="dcterms:W3CDTF">2016-05-21T17:47:57Z</dcterms:created>
  <dcterms:modified xsi:type="dcterms:W3CDTF">2016-06-22T02:02:01Z</dcterms:modified>
</cp:coreProperties>
</file>