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Anaheim"/>
      <p:regular r:id="rId63"/>
      <p:bold r:id="rId64"/>
    </p:embeddedFont>
    <p:embeddedFont>
      <p:font typeface="Source Code Pro"/>
      <p:regular r:id="rId65"/>
      <p:bold r:id="rId66"/>
      <p:italic r:id="rId67"/>
      <p:boldItalic r:id="rId68"/>
    </p:embeddedFont>
    <p:embeddedFont>
      <p:font typeface="Bebas Neue"/>
      <p:regular r:id="rId69"/>
    </p:embeddedFont>
    <p:embeddedFont>
      <p:font typeface="Fira Code"/>
      <p:regular r:id="rId70"/>
      <p:bold r:id="rId71"/>
    </p:embeddedFont>
    <p:embeddedFont>
      <p:font typeface="PT Sans"/>
      <p:regular r:id="rId72"/>
      <p:bold r:id="rId73"/>
      <p:italic r:id="rId74"/>
      <p:boldItalic r:id="rId75"/>
    </p:embeddedFont>
    <p:embeddedFont>
      <p:font typeface="Source Code Pro Medium"/>
      <p:regular r:id="rId76"/>
      <p:bold r:id="rId77"/>
      <p:italic r:id="rId78"/>
      <p:boldItalic r:id="rId79"/>
    </p:embeddedFont>
    <p:embeddedFont>
      <p:font typeface="Comfortaa"/>
      <p:regular r:id="rId80"/>
      <p:bold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7479C3-8A49-4E75-87CE-F874F663C5CB}">
  <a:tblStyle styleId="{477479C3-8A49-4E75-87CE-F874F663C5C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Comfortaa-regular.fntdata"/><Relationship Id="rId81" Type="http://schemas.openxmlformats.org/officeDocument/2006/relationships/font" Target="fonts/Comforta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PTSans-bold.fntdata"/><Relationship Id="rId72" Type="http://schemas.openxmlformats.org/officeDocument/2006/relationships/font" Target="fonts/PTSans-regular.fntdata"/><Relationship Id="rId31" Type="http://schemas.openxmlformats.org/officeDocument/2006/relationships/slide" Target="slides/slide26.xml"/><Relationship Id="rId75" Type="http://schemas.openxmlformats.org/officeDocument/2006/relationships/font" Target="fonts/PTSans-boldItalic.fntdata"/><Relationship Id="rId30" Type="http://schemas.openxmlformats.org/officeDocument/2006/relationships/slide" Target="slides/slide25.xml"/><Relationship Id="rId74" Type="http://schemas.openxmlformats.org/officeDocument/2006/relationships/font" Target="fonts/PTSans-italic.fntdata"/><Relationship Id="rId33" Type="http://schemas.openxmlformats.org/officeDocument/2006/relationships/slide" Target="slides/slide28.xml"/><Relationship Id="rId77" Type="http://schemas.openxmlformats.org/officeDocument/2006/relationships/font" Target="fonts/SourceCodeProMedium-bold.fntdata"/><Relationship Id="rId32" Type="http://schemas.openxmlformats.org/officeDocument/2006/relationships/slide" Target="slides/slide27.xml"/><Relationship Id="rId76" Type="http://schemas.openxmlformats.org/officeDocument/2006/relationships/font" Target="fonts/SourceCodeProMedium-regular.fntdata"/><Relationship Id="rId35" Type="http://schemas.openxmlformats.org/officeDocument/2006/relationships/slide" Target="slides/slide30.xml"/><Relationship Id="rId79" Type="http://schemas.openxmlformats.org/officeDocument/2006/relationships/font" Target="fonts/SourceCodeProMedium-boldItalic.fntdata"/><Relationship Id="rId34" Type="http://schemas.openxmlformats.org/officeDocument/2006/relationships/slide" Target="slides/slide29.xml"/><Relationship Id="rId78" Type="http://schemas.openxmlformats.org/officeDocument/2006/relationships/font" Target="fonts/SourceCodeProMedium-italic.fntdata"/><Relationship Id="rId71" Type="http://schemas.openxmlformats.org/officeDocument/2006/relationships/font" Target="fonts/FiraCode-bold.fntdata"/><Relationship Id="rId70" Type="http://schemas.openxmlformats.org/officeDocument/2006/relationships/font" Target="fonts/FiraCode-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Anaheim-bold.fntdata"/><Relationship Id="rId63" Type="http://schemas.openxmlformats.org/officeDocument/2006/relationships/font" Target="fonts/Anaheim-regular.fntdata"/><Relationship Id="rId22" Type="http://schemas.openxmlformats.org/officeDocument/2006/relationships/slide" Target="slides/slide17.xml"/><Relationship Id="rId66" Type="http://schemas.openxmlformats.org/officeDocument/2006/relationships/font" Target="fonts/SourceCodePro-bold.fntdata"/><Relationship Id="rId21" Type="http://schemas.openxmlformats.org/officeDocument/2006/relationships/slide" Target="slides/slide16.xml"/><Relationship Id="rId65" Type="http://schemas.openxmlformats.org/officeDocument/2006/relationships/font" Target="fonts/SourceCodePro-regular.fntdata"/><Relationship Id="rId24" Type="http://schemas.openxmlformats.org/officeDocument/2006/relationships/slide" Target="slides/slide19.xml"/><Relationship Id="rId68" Type="http://schemas.openxmlformats.org/officeDocument/2006/relationships/font" Target="fonts/SourceCodePro-boldItalic.fntdata"/><Relationship Id="rId23" Type="http://schemas.openxmlformats.org/officeDocument/2006/relationships/slide" Target="slides/slide18.xml"/><Relationship Id="rId67" Type="http://schemas.openxmlformats.org/officeDocument/2006/relationships/font" Target="fonts/SourceCodePro-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BebasNeue-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2644abd2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32644abd2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2644abd21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2644abd21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2644abd21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2644abd21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2644abd213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32644abd213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32644abd21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32644abd21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2644abd213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2644abd213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32644abd213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32644abd213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2644abd213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32644abd213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32644abd213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32644abd213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32644abd213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32644abd213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13be7910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13be7910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32644abd213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32644abd213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32644abd213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32644abd213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32644abd213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32644abd213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32644abd213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32644abd213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32644abd21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32644abd213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32644abd213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32644abd213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32644abd213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32644abd213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32644abd213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32644abd213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32644abd213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32644abd213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32644abd213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32644abd213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285e1f926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285e1f926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32644abd213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32644abd213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32644abd213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32644abd213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3285dbbeb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3285dbbeb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3285dbbeb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3285dbbeb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3285dbbeb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3285dbbeb7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3285dbbeb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3285dbbeb7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32644abd21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32644abd21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32644abd21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32644abd21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32644abd21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32644abd21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32644abd21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32644abd21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32644abd213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32644abd213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32217b335d0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32217b335d0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32217b335d0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32217b335d0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32217b335d0_1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32217b335d0_1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32217b335d0_1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32217b335d0_1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32217b335d0_1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32217b335d0_1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32217b335d0_1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32217b335d0_1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32217b335d0_1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32217b335d0_1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32217b335d0_1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32217b335d0_1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2644abd213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2644abd213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32217b335d0_1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32217b335d0_1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32217b335d0_1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32217b335d0_1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32217b335d0_1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32217b335d0_1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g32217b335d0_1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2" name="Google Shape;1212;g32217b335d0_1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g32217b335d0_1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32217b335d0_1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32217b335d0_1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32217b335d0_1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32217b335d0_1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32217b335d0_1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54dda1946d_6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54dda1946d_6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d5260bdd8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d5260bdd8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2644abd21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2644abd21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2644abd21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2644abd21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2644abd21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2644abd21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735500" y="1258850"/>
            <a:ext cx="5797500" cy="20388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735500" y="3297650"/>
            <a:ext cx="5797500" cy="440700"/>
          </a:xfrm>
          <a:prstGeom prst="rect">
            <a:avLst/>
          </a:prstGeom>
          <a:solidFill>
            <a:schemeClr val="accent6"/>
          </a:solidFill>
        </p:spPr>
        <p:txBody>
          <a:bodyPr anchorCtr="0" anchor="t" bIns="91425" lIns="91425" spcFirstLastPara="1" rIns="91425" wrap="square" tIns="91425">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2" name="Shape 72"/>
        <p:cNvGrpSpPr/>
        <p:nvPr/>
      </p:nvGrpSpPr>
      <p:grpSpPr>
        <a:xfrm>
          <a:off x="0" y="0"/>
          <a:ext cx="0" cy="0"/>
          <a:chOff x="0" y="0"/>
          <a:chExt cx="0" cy="0"/>
        </a:xfrm>
      </p:grpSpPr>
      <p:sp>
        <p:nvSpPr>
          <p:cNvPr id="73" name="Google Shape;73;p11"/>
          <p:cNvSpPr txBox="1"/>
          <p:nvPr>
            <p:ph hasCustomPrompt="1" type="title"/>
          </p:nvPr>
        </p:nvSpPr>
        <p:spPr>
          <a:xfrm>
            <a:off x="1020613" y="1335100"/>
            <a:ext cx="7102800" cy="1578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7200">
                <a:solidFill>
                  <a:schemeClr val="accent4"/>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4" name="Google Shape;74;p11"/>
          <p:cNvSpPr txBox="1"/>
          <p:nvPr>
            <p:ph idx="1" type="subTitle"/>
          </p:nvPr>
        </p:nvSpPr>
        <p:spPr>
          <a:xfrm>
            <a:off x="1020588" y="3094475"/>
            <a:ext cx="7102800" cy="465300"/>
          </a:xfrm>
          <a:prstGeom prst="rect">
            <a:avLst/>
          </a:prstGeom>
          <a:solidFill>
            <a:schemeClr val="accent6"/>
          </a:solidFill>
        </p:spPr>
        <p:txBody>
          <a:bodyPr anchorCtr="0" anchor="t" bIns="91425" lIns="91425" spcFirstLastPara="1" rIns="91425" wrap="square" tIns="91425">
            <a:noAutofit/>
          </a:bodyPr>
          <a:lstStyle>
            <a:lvl1pPr lvl="0" rtl="0" algn="ctr">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5" name="Google Shape;75;p11"/>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11"/>
          <p:cNvGrpSpPr/>
          <p:nvPr/>
        </p:nvGrpSpPr>
        <p:grpSpPr>
          <a:xfrm>
            <a:off x="8059900" y="446250"/>
            <a:ext cx="473100" cy="186500"/>
            <a:chOff x="7059675" y="514525"/>
            <a:chExt cx="473100" cy="186500"/>
          </a:xfrm>
        </p:grpSpPr>
        <p:cxnSp>
          <p:nvCxnSpPr>
            <p:cNvPr id="77" name="Google Shape;77;p11"/>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78" name="Google Shape;78;p11"/>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79" name="Google Shape;79;p11"/>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3"/>
          <p:cNvSpPr txBox="1"/>
          <p:nvPr>
            <p:ph type="title"/>
          </p:nvPr>
        </p:nvSpPr>
        <p:spPr>
          <a:xfrm>
            <a:off x="713225" y="445025"/>
            <a:ext cx="771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 name="Google Shape;88;p13"/>
          <p:cNvSpPr txBox="1"/>
          <p:nvPr>
            <p:ph idx="1" type="subTitle"/>
          </p:nvPr>
        </p:nvSpPr>
        <p:spPr>
          <a:xfrm>
            <a:off x="2472000" y="1832950"/>
            <a:ext cx="420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13"/>
          <p:cNvSpPr txBox="1"/>
          <p:nvPr>
            <p:ph idx="2" type="subTitle"/>
          </p:nvPr>
        </p:nvSpPr>
        <p:spPr>
          <a:xfrm>
            <a:off x="3175501" y="2833427"/>
            <a:ext cx="420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 name="Google Shape;90;p13"/>
          <p:cNvSpPr txBox="1"/>
          <p:nvPr>
            <p:ph idx="3" type="subTitle"/>
          </p:nvPr>
        </p:nvSpPr>
        <p:spPr>
          <a:xfrm>
            <a:off x="3504027" y="3834248"/>
            <a:ext cx="420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 name="Google Shape;91;p13"/>
          <p:cNvSpPr txBox="1"/>
          <p:nvPr>
            <p:ph hasCustomPrompt="1" idx="4" type="title"/>
          </p:nvPr>
        </p:nvSpPr>
        <p:spPr>
          <a:xfrm>
            <a:off x="1869900" y="1470525"/>
            <a:ext cx="602100" cy="391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p:nvPr>
            <p:ph hasCustomPrompt="1" idx="5" type="title"/>
          </p:nvPr>
        </p:nvSpPr>
        <p:spPr>
          <a:xfrm>
            <a:off x="2573400" y="2482425"/>
            <a:ext cx="602100" cy="391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p:nvPr>
            <p:ph hasCustomPrompt="1" idx="6" type="title"/>
          </p:nvPr>
        </p:nvSpPr>
        <p:spPr>
          <a:xfrm>
            <a:off x="2891275" y="3494325"/>
            <a:ext cx="602100" cy="328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p:nvPr>
            <p:ph idx="7" type="subTitle"/>
          </p:nvPr>
        </p:nvSpPr>
        <p:spPr>
          <a:xfrm>
            <a:off x="2472000" y="1470525"/>
            <a:ext cx="4209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5" name="Google Shape;95;p13"/>
          <p:cNvSpPr txBox="1"/>
          <p:nvPr>
            <p:ph idx="8" type="subTitle"/>
          </p:nvPr>
        </p:nvSpPr>
        <p:spPr>
          <a:xfrm>
            <a:off x="3175500" y="2482425"/>
            <a:ext cx="4209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6" name="Google Shape;96;p13"/>
          <p:cNvSpPr txBox="1"/>
          <p:nvPr>
            <p:ph idx="9" type="subTitle"/>
          </p:nvPr>
        </p:nvSpPr>
        <p:spPr>
          <a:xfrm>
            <a:off x="3504025" y="3494325"/>
            <a:ext cx="4209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7" name="Shape 97"/>
        <p:cNvGrpSpPr/>
        <p:nvPr/>
      </p:nvGrpSpPr>
      <p:grpSpPr>
        <a:xfrm>
          <a:off x="0" y="0"/>
          <a:ext cx="0" cy="0"/>
          <a:chOff x="0" y="0"/>
          <a:chExt cx="0" cy="0"/>
        </a:xfrm>
      </p:grpSpPr>
      <p:sp>
        <p:nvSpPr>
          <p:cNvPr id="98" name="Google Shape;98;p14"/>
          <p:cNvSpPr txBox="1"/>
          <p:nvPr>
            <p:ph type="title"/>
          </p:nvPr>
        </p:nvSpPr>
        <p:spPr>
          <a:xfrm>
            <a:off x="2687525" y="3464250"/>
            <a:ext cx="57435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9" name="Google Shape;99;p14"/>
          <p:cNvSpPr txBox="1"/>
          <p:nvPr>
            <p:ph idx="1" type="subTitle"/>
          </p:nvPr>
        </p:nvSpPr>
        <p:spPr>
          <a:xfrm>
            <a:off x="2687414" y="1600950"/>
            <a:ext cx="57435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00" name="Google Shape;100;p14"/>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14"/>
          <p:cNvGrpSpPr/>
          <p:nvPr/>
        </p:nvGrpSpPr>
        <p:grpSpPr>
          <a:xfrm>
            <a:off x="8059900" y="446250"/>
            <a:ext cx="473100" cy="186500"/>
            <a:chOff x="7059675" y="514525"/>
            <a:chExt cx="473100" cy="186500"/>
          </a:xfrm>
        </p:grpSpPr>
        <p:cxnSp>
          <p:nvCxnSpPr>
            <p:cNvPr id="102" name="Google Shape;102;p14"/>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03" name="Google Shape;103;p14"/>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04" name="Google Shape;104;p14"/>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05" name="Shape 105"/>
        <p:cNvGrpSpPr/>
        <p:nvPr/>
      </p:nvGrpSpPr>
      <p:grpSpPr>
        <a:xfrm>
          <a:off x="0" y="0"/>
          <a:ext cx="0" cy="0"/>
          <a:chOff x="0" y="0"/>
          <a:chExt cx="0" cy="0"/>
        </a:xfrm>
      </p:grpSpPr>
      <p:sp>
        <p:nvSpPr>
          <p:cNvPr id="106" name="Google Shape;106;p15"/>
          <p:cNvSpPr/>
          <p:nvPr/>
        </p:nvSpPr>
        <p:spPr>
          <a:xfrm>
            <a:off x="4243000" y="-1800"/>
            <a:ext cx="49011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15"/>
          <p:cNvGrpSpPr/>
          <p:nvPr/>
        </p:nvGrpSpPr>
        <p:grpSpPr>
          <a:xfrm>
            <a:off x="8059900" y="446250"/>
            <a:ext cx="473100" cy="186500"/>
            <a:chOff x="7059675" y="514525"/>
            <a:chExt cx="473100" cy="186500"/>
          </a:xfrm>
        </p:grpSpPr>
        <p:cxnSp>
          <p:nvCxnSpPr>
            <p:cNvPr id="108" name="Google Shape;108;p15"/>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09" name="Google Shape;109;p15"/>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10" name="Google Shape;110;p15"/>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
        <p:nvSpPr>
          <p:cNvPr id="111" name="Google Shape;111;p15"/>
          <p:cNvSpPr txBox="1"/>
          <p:nvPr>
            <p:ph type="title"/>
          </p:nvPr>
        </p:nvSpPr>
        <p:spPr>
          <a:xfrm>
            <a:off x="713225" y="535650"/>
            <a:ext cx="3165900" cy="23784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 name="Google Shape;112;p15"/>
          <p:cNvSpPr txBox="1"/>
          <p:nvPr>
            <p:ph idx="1" type="subTitle"/>
          </p:nvPr>
        </p:nvSpPr>
        <p:spPr>
          <a:xfrm>
            <a:off x="713225" y="2914050"/>
            <a:ext cx="3165900" cy="169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15"/>
          <p:cNvSpPr/>
          <p:nvPr>
            <p:ph idx="2" type="pic"/>
          </p:nvPr>
        </p:nvSpPr>
        <p:spPr>
          <a:xfrm>
            <a:off x="4783250" y="532063"/>
            <a:ext cx="2910000" cy="40758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14" name="Shape 114"/>
        <p:cNvGrpSpPr/>
        <p:nvPr/>
      </p:nvGrpSpPr>
      <p:grpSpPr>
        <a:xfrm>
          <a:off x="0" y="0"/>
          <a:ext cx="0" cy="0"/>
          <a:chOff x="0" y="0"/>
          <a:chExt cx="0" cy="0"/>
        </a:xfrm>
      </p:grpSpPr>
      <p:sp>
        <p:nvSpPr>
          <p:cNvPr id="115" name="Google Shape;115;p16"/>
          <p:cNvSpPr/>
          <p:nvPr/>
        </p:nvSpPr>
        <p:spPr>
          <a:xfrm>
            <a:off x="4243000" y="-1800"/>
            <a:ext cx="49011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txBox="1"/>
          <p:nvPr>
            <p:ph type="title"/>
          </p:nvPr>
        </p:nvSpPr>
        <p:spPr>
          <a:xfrm>
            <a:off x="713225" y="1402850"/>
            <a:ext cx="32490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 name="Google Shape;117;p16"/>
          <p:cNvSpPr txBox="1"/>
          <p:nvPr>
            <p:ph idx="1" type="subTitle"/>
          </p:nvPr>
        </p:nvSpPr>
        <p:spPr>
          <a:xfrm>
            <a:off x="713225" y="2466050"/>
            <a:ext cx="3249000" cy="140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18" name="Shape 118"/>
        <p:cNvGrpSpPr/>
        <p:nvPr/>
      </p:nvGrpSpPr>
      <p:grpSpPr>
        <a:xfrm>
          <a:off x="0" y="0"/>
          <a:ext cx="0" cy="0"/>
          <a:chOff x="0" y="0"/>
          <a:chExt cx="0" cy="0"/>
        </a:xfrm>
      </p:grpSpPr>
      <p:sp>
        <p:nvSpPr>
          <p:cNvPr id="119" name="Google Shape;119;p17"/>
          <p:cNvSpPr/>
          <p:nvPr/>
        </p:nvSpPr>
        <p:spPr>
          <a:xfrm>
            <a:off x="0" y="0"/>
            <a:ext cx="49011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ph type="title"/>
          </p:nvPr>
        </p:nvSpPr>
        <p:spPr>
          <a:xfrm>
            <a:off x="4837200" y="1501200"/>
            <a:ext cx="35934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1" name="Google Shape;121;p17"/>
          <p:cNvSpPr txBox="1"/>
          <p:nvPr>
            <p:ph idx="1" type="subTitle"/>
          </p:nvPr>
        </p:nvSpPr>
        <p:spPr>
          <a:xfrm>
            <a:off x="4837371" y="2562000"/>
            <a:ext cx="35934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2" name="Shape 122"/>
        <p:cNvGrpSpPr/>
        <p:nvPr/>
      </p:nvGrpSpPr>
      <p:grpSpPr>
        <a:xfrm>
          <a:off x="0" y="0"/>
          <a:ext cx="0" cy="0"/>
          <a:chOff x="0" y="0"/>
          <a:chExt cx="0" cy="0"/>
        </a:xfrm>
      </p:grpSpPr>
      <p:sp>
        <p:nvSpPr>
          <p:cNvPr id="123" name="Google Shape;123;p18"/>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18"/>
          <p:cNvGrpSpPr/>
          <p:nvPr/>
        </p:nvGrpSpPr>
        <p:grpSpPr>
          <a:xfrm>
            <a:off x="8389787" y="179931"/>
            <a:ext cx="486393" cy="125690"/>
            <a:chOff x="-890300" y="1406550"/>
            <a:chExt cx="806088" cy="208200"/>
          </a:xfrm>
        </p:grpSpPr>
        <p:sp>
          <p:nvSpPr>
            <p:cNvPr id="125" name="Google Shape;125;p18"/>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9" name="Google Shape;129;p18"/>
          <p:cNvSpPr txBox="1"/>
          <p:nvPr>
            <p:ph idx="1" type="subTitle"/>
          </p:nvPr>
        </p:nvSpPr>
        <p:spPr>
          <a:xfrm>
            <a:off x="5238851" y="2246051"/>
            <a:ext cx="2789400" cy="14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18"/>
          <p:cNvSpPr txBox="1"/>
          <p:nvPr>
            <p:ph idx="2" type="subTitle"/>
          </p:nvPr>
        </p:nvSpPr>
        <p:spPr>
          <a:xfrm>
            <a:off x="1707675" y="2246051"/>
            <a:ext cx="2789400" cy="14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18"/>
          <p:cNvSpPr txBox="1"/>
          <p:nvPr>
            <p:ph idx="3" type="subTitle"/>
          </p:nvPr>
        </p:nvSpPr>
        <p:spPr>
          <a:xfrm>
            <a:off x="1411701" y="1687150"/>
            <a:ext cx="27894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 name="Google Shape;132;p18"/>
          <p:cNvSpPr txBox="1"/>
          <p:nvPr>
            <p:ph idx="4" type="subTitle"/>
          </p:nvPr>
        </p:nvSpPr>
        <p:spPr>
          <a:xfrm>
            <a:off x="4942882" y="1687150"/>
            <a:ext cx="27894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33" name="Shape 133"/>
        <p:cNvGrpSpPr/>
        <p:nvPr/>
      </p:nvGrpSpPr>
      <p:grpSpPr>
        <a:xfrm>
          <a:off x="0" y="0"/>
          <a:ext cx="0" cy="0"/>
          <a:chOff x="0" y="0"/>
          <a:chExt cx="0" cy="0"/>
        </a:xfrm>
      </p:grpSpPr>
      <p:sp>
        <p:nvSpPr>
          <p:cNvPr id="134" name="Google Shape;134;p19"/>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19"/>
          <p:cNvGrpSpPr/>
          <p:nvPr/>
        </p:nvGrpSpPr>
        <p:grpSpPr>
          <a:xfrm>
            <a:off x="8389787" y="179931"/>
            <a:ext cx="486393" cy="125690"/>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0" name="Google Shape;140;p19"/>
          <p:cNvSpPr txBox="1"/>
          <p:nvPr>
            <p:ph idx="1" type="subTitle"/>
          </p:nvPr>
        </p:nvSpPr>
        <p:spPr>
          <a:xfrm>
            <a:off x="4821898" y="1443125"/>
            <a:ext cx="3602100" cy="243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19"/>
          <p:cNvSpPr txBox="1"/>
          <p:nvPr>
            <p:ph idx="2" type="subTitle"/>
          </p:nvPr>
        </p:nvSpPr>
        <p:spPr>
          <a:xfrm>
            <a:off x="644000" y="1443125"/>
            <a:ext cx="3602100" cy="243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2" name="Shape 142"/>
        <p:cNvGrpSpPr/>
        <p:nvPr/>
      </p:nvGrpSpPr>
      <p:grpSpPr>
        <a:xfrm>
          <a:off x="0" y="0"/>
          <a:ext cx="0" cy="0"/>
          <a:chOff x="0" y="0"/>
          <a:chExt cx="0" cy="0"/>
        </a:xfrm>
      </p:grpSpPr>
      <p:sp>
        <p:nvSpPr>
          <p:cNvPr id="143" name="Google Shape;143;p20"/>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20"/>
          <p:cNvGrpSpPr/>
          <p:nvPr/>
        </p:nvGrpSpPr>
        <p:grpSpPr>
          <a:xfrm>
            <a:off x="8389787" y="179931"/>
            <a:ext cx="486393" cy="125690"/>
            <a:chOff x="-890300" y="1406550"/>
            <a:chExt cx="806088" cy="208200"/>
          </a:xfrm>
        </p:grpSpPr>
        <p:sp>
          <p:nvSpPr>
            <p:cNvPr id="145" name="Google Shape;145;p20"/>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9" name="Google Shape;149;p20"/>
          <p:cNvSpPr txBox="1"/>
          <p:nvPr>
            <p:ph idx="1" type="subTitle"/>
          </p:nvPr>
        </p:nvSpPr>
        <p:spPr>
          <a:xfrm>
            <a:off x="997700" y="2096375"/>
            <a:ext cx="2373000" cy="136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20"/>
          <p:cNvSpPr txBox="1"/>
          <p:nvPr>
            <p:ph idx="2" type="subTitle"/>
          </p:nvPr>
        </p:nvSpPr>
        <p:spPr>
          <a:xfrm>
            <a:off x="3522987" y="2756375"/>
            <a:ext cx="2373000" cy="136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0"/>
          <p:cNvSpPr txBox="1"/>
          <p:nvPr>
            <p:ph idx="3" type="subTitle"/>
          </p:nvPr>
        </p:nvSpPr>
        <p:spPr>
          <a:xfrm>
            <a:off x="6051233" y="3242600"/>
            <a:ext cx="2373000" cy="136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20"/>
          <p:cNvSpPr txBox="1"/>
          <p:nvPr>
            <p:ph idx="4" type="subTitle"/>
          </p:nvPr>
        </p:nvSpPr>
        <p:spPr>
          <a:xfrm>
            <a:off x="720000" y="1436375"/>
            <a:ext cx="2416800" cy="66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3" name="Google Shape;153;p20"/>
          <p:cNvSpPr txBox="1"/>
          <p:nvPr>
            <p:ph idx="5" type="subTitle"/>
          </p:nvPr>
        </p:nvSpPr>
        <p:spPr>
          <a:xfrm>
            <a:off x="3292047" y="2096375"/>
            <a:ext cx="2416800" cy="66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4" name="Google Shape;154;p20"/>
          <p:cNvSpPr txBox="1"/>
          <p:nvPr>
            <p:ph idx="6" type="subTitle"/>
          </p:nvPr>
        </p:nvSpPr>
        <p:spPr>
          <a:xfrm>
            <a:off x="5867044" y="2582600"/>
            <a:ext cx="2416800" cy="66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1535738" y="2266450"/>
            <a:ext cx="6635700" cy="1202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988113" y="1350550"/>
            <a:ext cx="1652100" cy="915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dk2"/>
                </a:solidFill>
                <a:latin typeface="Fira Code"/>
                <a:ea typeface="Fira Code"/>
                <a:cs typeface="Fira Code"/>
                <a:sym typeface="Fira Code"/>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2080150" y="3468850"/>
            <a:ext cx="6043800" cy="283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 name="Google Shape;15;p3"/>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 name="Google Shape;16;p3"/>
          <p:cNvGrpSpPr/>
          <p:nvPr/>
        </p:nvGrpSpPr>
        <p:grpSpPr>
          <a:xfrm>
            <a:off x="8313825" y="353000"/>
            <a:ext cx="473100" cy="186500"/>
            <a:chOff x="7059675" y="514525"/>
            <a:chExt cx="473100" cy="186500"/>
          </a:xfrm>
        </p:grpSpPr>
        <p:cxnSp>
          <p:nvCxnSpPr>
            <p:cNvPr id="17" name="Google Shape;17;p3"/>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8" name="Google Shape;18;p3"/>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9" name="Google Shape;19;p3"/>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55" name="Shape 155"/>
        <p:cNvGrpSpPr/>
        <p:nvPr/>
      </p:nvGrpSpPr>
      <p:grpSpPr>
        <a:xfrm>
          <a:off x="0" y="0"/>
          <a:ext cx="0" cy="0"/>
          <a:chOff x="0" y="0"/>
          <a:chExt cx="0" cy="0"/>
        </a:xfrm>
      </p:grpSpPr>
      <p:sp>
        <p:nvSpPr>
          <p:cNvPr id="156" name="Google Shape;156;p21"/>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21"/>
          <p:cNvGrpSpPr/>
          <p:nvPr/>
        </p:nvGrpSpPr>
        <p:grpSpPr>
          <a:xfrm>
            <a:off x="8389787" y="179931"/>
            <a:ext cx="486393" cy="125690"/>
            <a:chOff x="-890300" y="1406550"/>
            <a:chExt cx="806088" cy="208200"/>
          </a:xfrm>
        </p:grpSpPr>
        <p:sp>
          <p:nvSpPr>
            <p:cNvPr id="158" name="Google Shape;158;p21"/>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2" name="Google Shape;162;p21"/>
          <p:cNvSpPr txBox="1"/>
          <p:nvPr>
            <p:ph idx="1" type="subTitle"/>
          </p:nvPr>
        </p:nvSpPr>
        <p:spPr>
          <a:xfrm>
            <a:off x="3500600" y="1923775"/>
            <a:ext cx="1978200" cy="829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21"/>
          <p:cNvSpPr txBox="1"/>
          <p:nvPr>
            <p:ph idx="2" type="subTitle"/>
          </p:nvPr>
        </p:nvSpPr>
        <p:spPr>
          <a:xfrm>
            <a:off x="6445791" y="1923775"/>
            <a:ext cx="1978200" cy="829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1"/>
          <p:cNvSpPr txBox="1"/>
          <p:nvPr>
            <p:ph idx="3" type="subTitle"/>
          </p:nvPr>
        </p:nvSpPr>
        <p:spPr>
          <a:xfrm>
            <a:off x="3500600" y="3566750"/>
            <a:ext cx="1978200" cy="829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21"/>
          <p:cNvSpPr txBox="1"/>
          <p:nvPr>
            <p:ph idx="4" type="subTitle"/>
          </p:nvPr>
        </p:nvSpPr>
        <p:spPr>
          <a:xfrm>
            <a:off x="6445791" y="3566750"/>
            <a:ext cx="1978200" cy="829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21"/>
          <p:cNvSpPr txBox="1"/>
          <p:nvPr>
            <p:ph idx="5" type="subTitle"/>
          </p:nvPr>
        </p:nvSpPr>
        <p:spPr>
          <a:xfrm>
            <a:off x="3194436" y="14182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7" name="Google Shape;167;p21"/>
          <p:cNvSpPr txBox="1"/>
          <p:nvPr>
            <p:ph idx="6" type="subTitle"/>
          </p:nvPr>
        </p:nvSpPr>
        <p:spPr>
          <a:xfrm>
            <a:off x="3194436" y="306125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 name="Google Shape;168;p21"/>
          <p:cNvSpPr txBox="1"/>
          <p:nvPr>
            <p:ph idx="7" type="subTitle"/>
          </p:nvPr>
        </p:nvSpPr>
        <p:spPr>
          <a:xfrm>
            <a:off x="6139611" y="14182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4"/>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9" name="Google Shape;169;p21"/>
          <p:cNvSpPr txBox="1"/>
          <p:nvPr>
            <p:ph idx="8" type="subTitle"/>
          </p:nvPr>
        </p:nvSpPr>
        <p:spPr>
          <a:xfrm>
            <a:off x="6139611" y="306125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70" name="Shape 170"/>
        <p:cNvGrpSpPr/>
        <p:nvPr/>
      </p:nvGrpSpPr>
      <p:grpSpPr>
        <a:xfrm>
          <a:off x="0" y="0"/>
          <a:ext cx="0" cy="0"/>
          <a:chOff x="0" y="0"/>
          <a:chExt cx="0" cy="0"/>
        </a:xfrm>
      </p:grpSpPr>
      <p:sp>
        <p:nvSpPr>
          <p:cNvPr id="171" name="Google Shape;17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2" name="Google Shape;172;p22"/>
          <p:cNvSpPr txBox="1"/>
          <p:nvPr>
            <p:ph idx="1" type="subTitle"/>
          </p:nvPr>
        </p:nvSpPr>
        <p:spPr>
          <a:xfrm>
            <a:off x="1394900" y="18535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22"/>
          <p:cNvSpPr txBox="1"/>
          <p:nvPr>
            <p:ph idx="2" type="subTitle"/>
          </p:nvPr>
        </p:nvSpPr>
        <p:spPr>
          <a:xfrm>
            <a:off x="3864750" y="18535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22"/>
          <p:cNvSpPr txBox="1"/>
          <p:nvPr>
            <p:ph idx="3" type="subTitle"/>
          </p:nvPr>
        </p:nvSpPr>
        <p:spPr>
          <a:xfrm>
            <a:off x="1394900" y="32837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22"/>
          <p:cNvSpPr txBox="1"/>
          <p:nvPr>
            <p:ph idx="4" type="subTitle"/>
          </p:nvPr>
        </p:nvSpPr>
        <p:spPr>
          <a:xfrm>
            <a:off x="3864750" y="32837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22"/>
          <p:cNvSpPr txBox="1"/>
          <p:nvPr>
            <p:ph idx="5" type="subTitle"/>
          </p:nvPr>
        </p:nvSpPr>
        <p:spPr>
          <a:xfrm>
            <a:off x="6334599" y="18535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22"/>
          <p:cNvSpPr txBox="1"/>
          <p:nvPr>
            <p:ph idx="6" type="subTitle"/>
          </p:nvPr>
        </p:nvSpPr>
        <p:spPr>
          <a:xfrm>
            <a:off x="6334599" y="32837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22"/>
          <p:cNvSpPr txBox="1"/>
          <p:nvPr>
            <p:ph idx="7" type="subTitle"/>
          </p:nvPr>
        </p:nvSpPr>
        <p:spPr>
          <a:xfrm>
            <a:off x="1113052" y="1360899"/>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9" name="Google Shape;179;p22"/>
          <p:cNvSpPr txBox="1"/>
          <p:nvPr>
            <p:ph idx="8" type="subTitle"/>
          </p:nvPr>
        </p:nvSpPr>
        <p:spPr>
          <a:xfrm>
            <a:off x="3582900" y="1360899"/>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0" name="Google Shape;180;p22"/>
          <p:cNvSpPr txBox="1"/>
          <p:nvPr>
            <p:ph idx="9" type="subTitle"/>
          </p:nvPr>
        </p:nvSpPr>
        <p:spPr>
          <a:xfrm>
            <a:off x="6052748" y="1360899"/>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1" name="Google Shape;181;p22"/>
          <p:cNvSpPr txBox="1"/>
          <p:nvPr>
            <p:ph idx="13" type="subTitle"/>
          </p:nvPr>
        </p:nvSpPr>
        <p:spPr>
          <a:xfrm>
            <a:off x="1113052" y="2791100"/>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2" name="Google Shape;182;p22"/>
          <p:cNvSpPr txBox="1"/>
          <p:nvPr>
            <p:ph idx="14" type="subTitle"/>
          </p:nvPr>
        </p:nvSpPr>
        <p:spPr>
          <a:xfrm>
            <a:off x="3582900" y="2791100"/>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3" name="Google Shape;183;p22"/>
          <p:cNvSpPr txBox="1"/>
          <p:nvPr>
            <p:ph idx="15" type="subTitle"/>
          </p:nvPr>
        </p:nvSpPr>
        <p:spPr>
          <a:xfrm>
            <a:off x="6052748" y="2791100"/>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84" name="Shape 184"/>
        <p:cNvGrpSpPr/>
        <p:nvPr/>
      </p:nvGrpSpPr>
      <p:grpSpPr>
        <a:xfrm>
          <a:off x="0" y="0"/>
          <a:ext cx="0" cy="0"/>
          <a:chOff x="0" y="0"/>
          <a:chExt cx="0" cy="0"/>
        </a:xfrm>
      </p:grpSpPr>
      <p:sp>
        <p:nvSpPr>
          <p:cNvPr id="185" name="Google Shape;185;p23"/>
          <p:cNvSpPr/>
          <p:nvPr/>
        </p:nvSpPr>
        <p:spPr>
          <a:xfrm>
            <a:off x="3763500" y="-1800"/>
            <a:ext cx="53805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23"/>
          <p:cNvGrpSpPr/>
          <p:nvPr/>
        </p:nvGrpSpPr>
        <p:grpSpPr>
          <a:xfrm>
            <a:off x="8059900" y="446250"/>
            <a:ext cx="473100" cy="186500"/>
            <a:chOff x="7059675" y="514525"/>
            <a:chExt cx="473100" cy="186500"/>
          </a:xfrm>
        </p:grpSpPr>
        <p:cxnSp>
          <p:nvCxnSpPr>
            <p:cNvPr id="187" name="Google Shape;187;p23"/>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88" name="Google Shape;188;p23"/>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89" name="Google Shape;189;p23"/>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
        <p:nvSpPr>
          <p:cNvPr id="190" name="Google Shape;190;p23"/>
          <p:cNvSpPr txBox="1"/>
          <p:nvPr>
            <p:ph hasCustomPrompt="1" type="title"/>
          </p:nvPr>
        </p:nvSpPr>
        <p:spPr>
          <a:xfrm>
            <a:off x="4051975" y="630575"/>
            <a:ext cx="40221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1" name="Google Shape;191;p23"/>
          <p:cNvSpPr txBox="1"/>
          <p:nvPr>
            <p:ph idx="1" type="subTitle"/>
          </p:nvPr>
        </p:nvSpPr>
        <p:spPr>
          <a:xfrm>
            <a:off x="4408555" y="1300670"/>
            <a:ext cx="4022100" cy="59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92" name="Google Shape;192;p23"/>
          <p:cNvSpPr txBox="1"/>
          <p:nvPr>
            <p:ph hasCustomPrompt="1" idx="2" type="title"/>
          </p:nvPr>
        </p:nvSpPr>
        <p:spPr>
          <a:xfrm>
            <a:off x="4051975" y="1982840"/>
            <a:ext cx="40221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solidFill>
                  <a:schemeClr val="accen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3" name="Google Shape;193;p23"/>
          <p:cNvSpPr txBox="1"/>
          <p:nvPr>
            <p:ph idx="3" type="subTitle"/>
          </p:nvPr>
        </p:nvSpPr>
        <p:spPr>
          <a:xfrm>
            <a:off x="4408555" y="2652935"/>
            <a:ext cx="4022100" cy="59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94" name="Google Shape;194;p23"/>
          <p:cNvSpPr txBox="1"/>
          <p:nvPr>
            <p:ph hasCustomPrompt="1" idx="4" type="title"/>
          </p:nvPr>
        </p:nvSpPr>
        <p:spPr>
          <a:xfrm>
            <a:off x="4051975" y="3335105"/>
            <a:ext cx="40221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solidFill>
                  <a:schemeClr val="accent5"/>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5" name="Google Shape;195;p23"/>
          <p:cNvSpPr txBox="1"/>
          <p:nvPr>
            <p:ph idx="5" type="subTitle"/>
          </p:nvPr>
        </p:nvSpPr>
        <p:spPr>
          <a:xfrm>
            <a:off x="4408555" y="4005200"/>
            <a:ext cx="4022100" cy="59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96" name="Shape 196"/>
        <p:cNvGrpSpPr/>
        <p:nvPr/>
      </p:nvGrpSpPr>
      <p:grpSpPr>
        <a:xfrm>
          <a:off x="0" y="0"/>
          <a:ext cx="0" cy="0"/>
          <a:chOff x="0" y="0"/>
          <a:chExt cx="0" cy="0"/>
        </a:xfrm>
      </p:grpSpPr>
      <p:sp>
        <p:nvSpPr>
          <p:cNvPr id="197" name="Google Shape;197;p24"/>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24"/>
          <p:cNvGrpSpPr/>
          <p:nvPr/>
        </p:nvGrpSpPr>
        <p:grpSpPr>
          <a:xfrm>
            <a:off x="8389787" y="179931"/>
            <a:ext cx="486393" cy="125690"/>
            <a:chOff x="-890300" y="1406550"/>
            <a:chExt cx="806088" cy="208200"/>
          </a:xfrm>
        </p:grpSpPr>
        <p:sp>
          <p:nvSpPr>
            <p:cNvPr id="199" name="Google Shape;199;p24"/>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24"/>
          <p:cNvSpPr txBox="1"/>
          <p:nvPr>
            <p:ph hasCustomPrompt="1" type="title"/>
          </p:nvPr>
        </p:nvSpPr>
        <p:spPr>
          <a:xfrm>
            <a:off x="884850" y="1890700"/>
            <a:ext cx="1055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3" name="Google Shape;203;p24"/>
          <p:cNvSpPr txBox="1"/>
          <p:nvPr>
            <p:ph idx="1" type="subTitle"/>
          </p:nvPr>
        </p:nvSpPr>
        <p:spPr>
          <a:xfrm>
            <a:off x="980375" y="3439250"/>
            <a:ext cx="2226000" cy="1039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04" name="Google Shape;204;p24"/>
          <p:cNvSpPr txBox="1"/>
          <p:nvPr>
            <p:ph idx="2" type="subTitle"/>
          </p:nvPr>
        </p:nvSpPr>
        <p:spPr>
          <a:xfrm>
            <a:off x="720000" y="2906725"/>
            <a:ext cx="2304000" cy="59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5" name="Google Shape;205;p24"/>
          <p:cNvSpPr txBox="1"/>
          <p:nvPr>
            <p:ph hasCustomPrompt="1" idx="3" type="title"/>
          </p:nvPr>
        </p:nvSpPr>
        <p:spPr>
          <a:xfrm>
            <a:off x="3590988" y="1890950"/>
            <a:ext cx="1055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6" name="Google Shape;206;p24"/>
          <p:cNvSpPr txBox="1"/>
          <p:nvPr>
            <p:ph idx="4" type="subTitle"/>
          </p:nvPr>
        </p:nvSpPr>
        <p:spPr>
          <a:xfrm>
            <a:off x="3589193" y="3439250"/>
            <a:ext cx="2226000" cy="1039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07" name="Google Shape;207;p24"/>
          <p:cNvSpPr txBox="1"/>
          <p:nvPr>
            <p:ph idx="5" type="subTitle"/>
          </p:nvPr>
        </p:nvSpPr>
        <p:spPr>
          <a:xfrm>
            <a:off x="3420001" y="2906725"/>
            <a:ext cx="2304000" cy="59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8" name="Google Shape;208;p24"/>
          <p:cNvSpPr txBox="1"/>
          <p:nvPr>
            <p:ph hasCustomPrompt="1" idx="6" type="title"/>
          </p:nvPr>
        </p:nvSpPr>
        <p:spPr>
          <a:xfrm>
            <a:off x="6296775" y="1891075"/>
            <a:ext cx="1055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9" name="Google Shape;209;p24"/>
          <p:cNvSpPr txBox="1"/>
          <p:nvPr>
            <p:ph idx="7" type="subTitle"/>
          </p:nvPr>
        </p:nvSpPr>
        <p:spPr>
          <a:xfrm>
            <a:off x="6198011" y="3439250"/>
            <a:ext cx="2226000" cy="1039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10" name="Google Shape;210;p24"/>
          <p:cNvSpPr txBox="1"/>
          <p:nvPr>
            <p:ph idx="8" type="subTitle"/>
          </p:nvPr>
        </p:nvSpPr>
        <p:spPr>
          <a:xfrm>
            <a:off x="6120002" y="2906725"/>
            <a:ext cx="2304000" cy="59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400">
                <a:solidFill>
                  <a:schemeClr val="accent4"/>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1" name="Google Shape;211;p24"/>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12" name="Shape 212"/>
        <p:cNvGrpSpPr/>
        <p:nvPr/>
      </p:nvGrpSpPr>
      <p:grpSpPr>
        <a:xfrm>
          <a:off x="0" y="0"/>
          <a:ext cx="0" cy="0"/>
          <a:chOff x="0" y="0"/>
          <a:chExt cx="0" cy="0"/>
        </a:xfrm>
      </p:grpSpPr>
      <p:sp>
        <p:nvSpPr>
          <p:cNvPr id="213" name="Google Shape;213;p25"/>
          <p:cNvSpPr txBox="1"/>
          <p:nvPr>
            <p:ph type="title"/>
          </p:nvPr>
        </p:nvSpPr>
        <p:spPr>
          <a:xfrm>
            <a:off x="3189013" y="696450"/>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72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5"/>
          <p:cNvSpPr txBox="1"/>
          <p:nvPr>
            <p:ph idx="1" type="subTitle"/>
          </p:nvPr>
        </p:nvSpPr>
        <p:spPr>
          <a:xfrm>
            <a:off x="3485375" y="1860375"/>
            <a:ext cx="4945500" cy="1058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5"/>
          <p:cNvSpPr txBox="1"/>
          <p:nvPr/>
        </p:nvSpPr>
        <p:spPr>
          <a:xfrm>
            <a:off x="3485425" y="35726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Source Code Pro"/>
                <a:ea typeface="Source Code Pro"/>
                <a:cs typeface="Source Code Pro"/>
                <a:sym typeface="Source Code Pro"/>
              </a:rPr>
              <a:t>CREDITS: This presentation template was created by </a:t>
            </a:r>
            <a:r>
              <a:rPr b="1" lang="en" sz="1200">
                <a:solidFill>
                  <a:schemeClr val="dk1"/>
                </a:solidFill>
                <a:uFill>
                  <a:noFill/>
                </a:uFill>
                <a:latin typeface="Source Code Pro"/>
                <a:ea typeface="Source Code Pro"/>
                <a:cs typeface="Source Code Pro"/>
                <a:sym typeface="Source Code Pro"/>
                <a:hlinkClick r:id="rId2">
                  <a:extLst>
                    <a:ext uri="{A12FA001-AC4F-418D-AE19-62706E023703}">
                      <ahyp:hlinkClr val="tx"/>
                    </a:ext>
                  </a:extLst>
                </a:hlinkClick>
              </a:rPr>
              <a:t>Slidesgo</a:t>
            </a:r>
            <a:r>
              <a:rPr lang="en" sz="1200">
                <a:solidFill>
                  <a:schemeClr val="dk1"/>
                </a:solidFill>
                <a:latin typeface="Source Code Pro"/>
                <a:ea typeface="Source Code Pro"/>
                <a:cs typeface="Source Code Pro"/>
                <a:sym typeface="Source Code Pro"/>
              </a:rPr>
              <a:t>, and includes icons by </a:t>
            </a:r>
            <a:r>
              <a:rPr b="1" lang="en" sz="1200">
                <a:solidFill>
                  <a:schemeClr val="dk1"/>
                </a:solidFill>
                <a:uFill>
                  <a:noFill/>
                </a:uFill>
                <a:latin typeface="Source Code Pro"/>
                <a:ea typeface="Source Code Pro"/>
                <a:cs typeface="Source Code Pro"/>
                <a:sym typeface="Source Code Pro"/>
                <a:hlinkClick r:id="rId3">
                  <a:extLst>
                    <a:ext uri="{A12FA001-AC4F-418D-AE19-62706E023703}">
                      <ahyp:hlinkClr val="tx"/>
                    </a:ext>
                  </a:extLst>
                </a:hlinkClick>
              </a:rPr>
              <a:t>Flaticon</a:t>
            </a:r>
            <a:r>
              <a:rPr lang="en" sz="1200">
                <a:solidFill>
                  <a:schemeClr val="dk1"/>
                </a:solidFill>
                <a:latin typeface="Source Code Pro"/>
                <a:ea typeface="Source Code Pro"/>
                <a:cs typeface="Source Code Pro"/>
                <a:sym typeface="Source Code Pro"/>
              </a:rPr>
              <a:t>, and infographics &amp; images by </a:t>
            </a:r>
            <a:r>
              <a:rPr b="1" lang="en" sz="1200">
                <a:solidFill>
                  <a:schemeClr val="dk1"/>
                </a:solidFill>
                <a:uFill>
                  <a:noFill/>
                </a:uFill>
                <a:latin typeface="Source Code Pro"/>
                <a:ea typeface="Source Code Pro"/>
                <a:cs typeface="Source Code Pro"/>
                <a:sym typeface="Source Code Pro"/>
                <a:hlinkClick r:id="rId4">
                  <a:extLst>
                    <a:ext uri="{A12FA001-AC4F-418D-AE19-62706E023703}">
                      <ahyp:hlinkClr val="tx"/>
                    </a:ext>
                  </a:extLst>
                </a:hlinkClick>
              </a:rPr>
              <a:t>Freepik</a:t>
            </a:r>
            <a:r>
              <a:rPr b="1" lang="en" sz="1200">
                <a:solidFill>
                  <a:schemeClr val="dk1"/>
                </a:solidFill>
                <a:latin typeface="Source Code Pro"/>
                <a:ea typeface="Source Code Pro"/>
                <a:cs typeface="Source Code Pro"/>
                <a:sym typeface="Source Code Pro"/>
              </a:rPr>
              <a:t> </a:t>
            </a:r>
            <a:endParaRPr b="1" sz="12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16"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22"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226" name="Google Shape;226;p27"/>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227" name="Google Shape;227;p27"/>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4"/>
          <p:cNvGrpSpPr/>
          <p:nvPr/>
        </p:nvGrpSpPr>
        <p:grpSpPr>
          <a:xfrm>
            <a:off x="8389787" y="179931"/>
            <a:ext cx="486393" cy="125690"/>
            <a:chOff x="-890300" y="1406550"/>
            <a:chExt cx="806088" cy="208200"/>
          </a:xfrm>
        </p:grpSpPr>
        <p:sp>
          <p:nvSpPr>
            <p:cNvPr id="23" name="Google Shape;23;p4"/>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 name="Google Shape;27;p4"/>
          <p:cNvSpPr txBox="1"/>
          <p:nvPr>
            <p:ph idx="1" type="body"/>
          </p:nvPr>
        </p:nvSpPr>
        <p:spPr>
          <a:xfrm>
            <a:off x="720000" y="1215750"/>
            <a:ext cx="7704000" cy="281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5"/>
          <p:cNvGrpSpPr/>
          <p:nvPr/>
        </p:nvGrpSpPr>
        <p:grpSpPr>
          <a:xfrm>
            <a:off x="8389787" y="179931"/>
            <a:ext cx="486393" cy="125690"/>
            <a:chOff x="-890300" y="1406550"/>
            <a:chExt cx="806088" cy="208200"/>
          </a:xfrm>
        </p:grpSpPr>
        <p:sp>
          <p:nvSpPr>
            <p:cNvPr id="31" name="Google Shape;31;p5"/>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 name="Google Shape;35;p5"/>
          <p:cNvSpPr txBox="1"/>
          <p:nvPr>
            <p:ph idx="1" type="subTitle"/>
          </p:nvPr>
        </p:nvSpPr>
        <p:spPr>
          <a:xfrm>
            <a:off x="5292547" y="3632599"/>
            <a:ext cx="2675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5"/>
          <p:cNvSpPr txBox="1"/>
          <p:nvPr>
            <p:ph idx="2" type="subTitle"/>
          </p:nvPr>
        </p:nvSpPr>
        <p:spPr>
          <a:xfrm>
            <a:off x="1585702" y="3632599"/>
            <a:ext cx="2675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 name="Google Shape;37;p5"/>
          <p:cNvSpPr txBox="1"/>
          <p:nvPr>
            <p:ph idx="3" type="subTitle"/>
          </p:nvPr>
        </p:nvSpPr>
        <p:spPr>
          <a:xfrm>
            <a:off x="4988437" y="3200700"/>
            <a:ext cx="2675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dk1"/>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 name="Google Shape;38;p5"/>
          <p:cNvSpPr txBox="1"/>
          <p:nvPr>
            <p:ph idx="4" type="subTitle"/>
          </p:nvPr>
        </p:nvSpPr>
        <p:spPr>
          <a:xfrm>
            <a:off x="1281362" y="3200700"/>
            <a:ext cx="2675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6"/>
          <p:cNvGrpSpPr/>
          <p:nvPr/>
        </p:nvGrpSpPr>
        <p:grpSpPr>
          <a:xfrm>
            <a:off x="8389787" y="179931"/>
            <a:ext cx="486393" cy="125690"/>
            <a:chOff x="-890300" y="1406550"/>
            <a:chExt cx="806088" cy="208200"/>
          </a:xfrm>
        </p:grpSpPr>
        <p:sp>
          <p:nvSpPr>
            <p:cNvPr id="42" name="Google Shape;42;p6"/>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7"/>
          <p:cNvSpPr txBox="1"/>
          <p:nvPr>
            <p:ph idx="1" type="subTitle"/>
          </p:nvPr>
        </p:nvSpPr>
        <p:spPr>
          <a:xfrm>
            <a:off x="3465225" y="1529000"/>
            <a:ext cx="4965600" cy="30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 name="Shape 54"/>
        <p:cNvGrpSpPr/>
        <p:nvPr/>
      </p:nvGrpSpPr>
      <p:grpSpPr>
        <a:xfrm>
          <a:off x="0" y="0"/>
          <a:ext cx="0" cy="0"/>
          <a:chOff x="0" y="0"/>
          <a:chExt cx="0" cy="0"/>
        </a:xfrm>
      </p:grpSpPr>
      <p:sp>
        <p:nvSpPr>
          <p:cNvPr id="55" name="Google Shape;55;p8"/>
          <p:cNvSpPr/>
          <p:nvPr/>
        </p:nvSpPr>
        <p:spPr>
          <a:xfrm>
            <a:off x="3763500" y="-1800"/>
            <a:ext cx="53805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8"/>
          <p:cNvGrpSpPr/>
          <p:nvPr/>
        </p:nvGrpSpPr>
        <p:grpSpPr>
          <a:xfrm>
            <a:off x="8059900" y="446250"/>
            <a:ext cx="473100" cy="186500"/>
            <a:chOff x="7059675" y="514525"/>
            <a:chExt cx="473100" cy="186500"/>
          </a:xfrm>
        </p:grpSpPr>
        <p:cxnSp>
          <p:nvCxnSpPr>
            <p:cNvPr id="57" name="Google Shape;57;p8"/>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58" name="Google Shape;58;p8"/>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59" name="Google Shape;59;p8"/>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
        <p:nvSpPr>
          <p:cNvPr id="60" name="Google Shape;60;p8"/>
          <p:cNvSpPr txBox="1"/>
          <p:nvPr>
            <p:ph type="title"/>
          </p:nvPr>
        </p:nvSpPr>
        <p:spPr>
          <a:xfrm>
            <a:off x="4355250" y="1307100"/>
            <a:ext cx="40755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3763500" y="-1800"/>
            <a:ext cx="53805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059900" y="446250"/>
            <a:ext cx="473100" cy="186500"/>
            <a:chOff x="7059675" y="514525"/>
            <a:chExt cx="473100" cy="186500"/>
          </a:xfrm>
        </p:grpSpPr>
        <p:cxnSp>
          <p:nvCxnSpPr>
            <p:cNvPr id="64" name="Google Shape;64;p9"/>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65" name="Google Shape;65;p9"/>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66" name="Google Shape;66;p9"/>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
        <p:nvSpPr>
          <p:cNvPr id="67" name="Google Shape;67;p9"/>
          <p:cNvSpPr txBox="1"/>
          <p:nvPr>
            <p:ph type="title"/>
          </p:nvPr>
        </p:nvSpPr>
        <p:spPr>
          <a:xfrm>
            <a:off x="4223100" y="1198450"/>
            <a:ext cx="4206000" cy="19644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96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8" name="Google Shape;68;p9"/>
          <p:cNvSpPr txBox="1"/>
          <p:nvPr>
            <p:ph idx="1" type="subTitle"/>
          </p:nvPr>
        </p:nvSpPr>
        <p:spPr>
          <a:xfrm>
            <a:off x="4223100" y="3162850"/>
            <a:ext cx="4206000" cy="1066200"/>
          </a:xfrm>
          <a:prstGeom prst="rect">
            <a:avLst/>
          </a:prstGeom>
          <a:solidFill>
            <a:schemeClr val="accent6"/>
          </a:solidFill>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p:nvPr>
            <p:ph idx="2" type="pic"/>
          </p:nvPr>
        </p:nvSpPr>
        <p:spPr>
          <a:xfrm>
            <a:off x="-25" y="-13725"/>
            <a:ext cx="9144000" cy="5157300"/>
          </a:xfrm>
          <a:prstGeom prst="rect">
            <a:avLst/>
          </a:prstGeom>
          <a:noFill/>
          <a:ln>
            <a:noFill/>
          </a:ln>
        </p:spPr>
      </p:sp>
      <p:sp>
        <p:nvSpPr>
          <p:cNvPr id="71" name="Google Shape;71;p10"/>
          <p:cNvSpPr txBox="1"/>
          <p:nvPr>
            <p:ph type="title"/>
          </p:nvPr>
        </p:nvSpPr>
        <p:spPr>
          <a:xfrm>
            <a:off x="720000" y="4014450"/>
            <a:ext cx="7704000" cy="572700"/>
          </a:xfrm>
          <a:prstGeom prst="rect">
            <a:avLst/>
          </a:prstGeom>
          <a:solidFill>
            <a:schemeClr val="accent6"/>
          </a:solidFill>
        </p:spPr>
        <p:txBody>
          <a:bodyPr anchorCtr="0" anchor="t" bIns="91425" lIns="91425" spcFirstLastPara="1" rIns="91425" wrap="square" tIns="91425">
            <a:noAutofit/>
          </a:bodyPr>
          <a:lstStyle>
            <a:lvl1pPr lvl="0" rtl="0" algn="ctr">
              <a:spcBef>
                <a:spcPts val="0"/>
              </a:spcBef>
              <a:spcAft>
                <a:spcPts val="0"/>
              </a:spcAft>
              <a:buSzPts val="3500"/>
              <a:buNone/>
              <a:defRPr sz="2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 Id="rId3"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 Id="rId3"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 Id="rId3"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 Id="rId3"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5.xml"/><Relationship Id="rId3"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 Id="rId3"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ctrTitle"/>
          </p:nvPr>
        </p:nvSpPr>
        <p:spPr>
          <a:xfrm>
            <a:off x="2476250" y="826188"/>
            <a:ext cx="7265100" cy="298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Đề tài số </a:t>
            </a:r>
            <a:r>
              <a:rPr lang="en">
                <a:solidFill>
                  <a:srgbClr val="00FFFF"/>
                </a:solidFill>
              </a:rPr>
              <a:t>2</a:t>
            </a:r>
            <a:r>
              <a:rPr lang="en"/>
              <a:t>:</a:t>
            </a:r>
            <a:endParaRPr/>
          </a:p>
          <a:p>
            <a:pPr indent="0" lvl="0" marL="0" rtl="0" algn="l">
              <a:spcBef>
                <a:spcPts val="0"/>
              </a:spcBef>
              <a:spcAft>
                <a:spcPts val="0"/>
              </a:spcAft>
              <a:buNone/>
            </a:pPr>
            <a:r>
              <a:rPr lang="en">
                <a:solidFill>
                  <a:schemeClr val="accent5"/>
                </a:solidFill>
              </a:rPr>
              <a:t>Trực quan hóa</a:t>
            </a:r>
            <a:r>
              <a:rPr lang="en"/>
              <a:t> </a:t>
            </a:r>
            <a:endParaRPr/>
          </a:p>
          <a:p>
            <a:pPr indent="0" lvl="0" marL="0" rtl="0" algn="l">
              <a:spcBef>
                <a:spcPts val="0"/>
              </a:spcBef>
              <a:spcAft>
                <a:spcPts val="0"/>
              </a:spcAft>
              <a:buNone/>
            </a:pPr>
            <a:r>
              <a:rPr lang="en"/>
              <a:t>các </a:t>
            </a:r>
            <a:r>
              <a:rPr lang="en">
                <a:solidFill>
                  <a:srgbClr val="FF00FF"/>
                </a:solidFill>
              </a:rPr>
              <a:t>hoạt động</a:t>
            </a:r>
            <a:r>
              <a:rPr lang="en"/>
              <a:t> </a:t>
            </a:r>
            <a:endParaRPr/>
          </a:p>
          <a:p>
            <a:pPr indent="0" lvl="0" marL="0" rtl="0" algn="l">
              <a:spcBef>
                <a:spcPts val="0"/>
              </a:spcBef>
              <a:spcAft>
                <a:spcPts val="0"/>
              </a:spcAft>
              <a:buNone/>
            </a:pPr>
            <a:r>
              <a:rPr lang="en"/>
              <a:t>cấu trúc dữ liệu </a:t>
            </a:r>
            <a:r>
              <a:rPr lang="en">
                <a:solidFill>
                  <a:srgbClr val="00FF00"/>
                </a:solidFill>
              </a:rPr>
              <a:t>cây</a:t>
            </a:r>
            <a:endParaRPr>
              <a:solidFill>
                <a:srgbClr val="00FF00"/>
              </a:solidFill>
            </a:endParaRPr>
          </a:p>
          <a:p>
            <a:pPr indent="0" lvl="0" marL="0" rtl="0" algn="l">
              <a:spcBef>
                <a:spcPts val="0"/>
              </a:spcBef>
              <a:spcAft>
                <a:spcPts val="0"/>
              </a:spcAft>
              <a:buNone/>
            </a:pPr>
            <a:r>
              <a:t/>
            </a:r>
            <a:endParaRPr/>
          </a:p>
        </p:txBody>
      </p:sp>
      <p:sp>
        <p:nvSpPr>
          <p:cNvPr id="233" name="Google Shape;233;p28"/>
          <p:cNvSpPr txBox="1"/>
          <p:nvPr>
            <p:ph idx="1" type="subTitle"/>
          </p:nvPr>
        </p:nvSpPr>
        <p:spPr>
          <a:xfrm>
            <a:off x="2907850" y="3461750"/>
            <a:ext cx="5797500" cy="49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 </a:t>
            </a:r>
            <a:r>
              <a:rPr lang="en" sz="2100"/>
              <a:t>&lt;</a:t>
            </a:r>
            <a:r>
              <a:rPr lang="en" sz="2100"/>
              <a:t> </a:t>
            </a:r>
            <a:r>
              <a:rPr lang="en" sz="2300"/>
              <a:t>NHÓM 11</a:t>
            </a:r>
            <a:r>
              <a:rPr lang="en" sz="2100"/>
              <a:t> </a:t>
            </a:r>
            <a:r>
              <a:rPr lang="en" sz="2100"/>
              <a:t>&gt;</a:t>
            </a:r>
            <a:endParaRPr sz="2300"/>
          </a:p>
        </p:txBody>
      </p:sp>
      <p:sp>
        <p:nvSpPr>
          <p:cNvPr id="234" name="Google Shape;234;p28"/>
          <p:cNvSpPr txBox="1"/>
          <p:nvPr/>
        </p:nvSpPr>
        <p:spPr>
          <a:xfrm>
            <a:off x="2097300" y="571000"/>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235" name="Google Shape;235;p28"/>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236" name="Google Shape;236;p28"/>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237" name="Google Shape;237;p28"/>
          <p:cNvGrpSpPr/>
          <p:nvPr/>
        </p:nvGrpSpPr>
        <p:grpSpPr>
          <a:xfrm>
            <a:off x="8059900" y="446250"/>
            <a:ext cx="473100" cy="186500"/>
            <a:chOff x="7059675" y="514525"/>
            <a:chExt cx="473100" cy="186500"/>
          </a:xfrm>
        </p:grpSpPr>
        <p:cxnSp>
          <p:nvCxnSpPr>
            <p:cNvPr id="238" name="Google Shape;238;p28"/>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239" name="Google Shape;239;p28"/>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240" name="Google Shape;240;p28"/>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grpSp>
        <p:nvGrpSpPr>
          <p:cNvPr id="241" name="Google Shape;241;p28"/>
          <p:cNvGrpSpPr/>
          <p:nvPr/>
        </p:nvGrpSpPr>
        <p:grpSpPr>
          <a:xfrm>
            <a:off x="255130" y="696438"/>
            <a:ext cx="2377907" cy="3907563"/>
            <a:chOff x="5" y="747463"/>
            <a:chExt cx="2377907" cy="3907563"/>
          </a:xfrm>
        </p:grpSpPr>
        <p:sp>
          <p:nvSpPr>
            <p:cNvPr id="242" name="Google Shape;242;p28"/>
            <p:cNvSpPr/>
            <p:nvPr/>
          </p:nvSpPr>
          <p:spPr>
            <a:xfrm>
              <a:off x="5" y="756038"/>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a:off x="486329" y="747463"/>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p:nvPr/>
          </p:nvSpPr>
          <p:spPr>
            <a:xfrm>
              <a:off x="5" y="1068263"/>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5" y="1394975"/>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5" y="1721713"/>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a:off x="434858" y="1721713"/>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a:off x="934654" y="1721722"/>
              <a:ext cx="2607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a:off x="5" y="203228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5" y="2375138"/>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a:off x="5" y="268406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a:off x="5" y="2992988"/>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a:off x="13726" y="377396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434858" y="2032288"/>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395919" y="2375138"/>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434858" y="268406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434858" y="300995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434858" y="3335838"/>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838550" y="2032296"/>
              <a:ext cx="465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838550" y="2375145"/>
              <a:ext cx="650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861466" y="2684069"/>
              <a:ext cx="7572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861466" y="3028567"/>
              <a:ext cx="7572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861466" y="3335841"/>
              <a:ext cx="7572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1360349" y="2032296"/>
              <a:ext cx="4242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1573836" y="2358182"/>
              <a:ext cx="4242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1697856" y="2684094"/>
              <a:ext cx="2607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1697856" y="3335891"/>
              <a:ext cx="2607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13726" y="40130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395919" y="4296538"/>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875884" y="4296538"/>
              <a:ext cx="385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1360349" y="4296538"/>
              <a:ext cx="486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p:nvPr/>
          </p:nvSpPr>
          <p:spPr>
            <a:xfrm>
              <a:off x="1912083" y="4296538"/>
              <a:ext cx="17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395919" y="4505063"/>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875884" y="4505063"/>
              <a:ext cx="6135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1570204" y="4505063"/>
              <a:ext cx="260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894657" y="759375"/>
              <a:ext cx="465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486348" y="106828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1169818" y="1064149"/>
              <a:ext cx="465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486342" y="1395013"/>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1254423" y="1719659"/>
              <a:ext cx="2964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1697859" y="3028567"/>
              <a:ext cx="2964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1840717" y="2032296"/>
              <a:ext cx="240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a:off x="2037810" y="2684069"/>
              <a:ext cx="240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1912311" y="4507125"/>
              <a:ext cx="465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434873" y="39876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434873" y="37575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7"/>
          <p:cNvSpPr txBox="1"/>
          <p:nvPr>
            <p:ph type="title"/>
          </p:nvPr>
        </p:nvSpPr>
        <p:spPr>
          <a:xfrm>
            <a:off x="720000" y="927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Biểu đồ </a:t>
            </a:r>
            <a:r>
              <a:rPr lang="en">
                <a:solidFill>
                  <a:schemeClr val="accent4"/>
                </a:solidFill>
              </a:rPr>
              <a:t>Use Case</a:t>
            </a:r>
            <a:endParaRPr>
              <a:solidFill>
                <a:schemeClr val="accent4"/>
              </a:solidFill>
            </a:endParaRPr>
          </a:p>
        </p:txBody>
      </p:sp>
      <p:pic>
        <p:nvPicPr>
          <p:cNvPr id="548" name="Google Shape;548;p37"/>
          <p:cNvPicPr preferRelativeResize="0"/>
          <p:nvPr/>
        </p:nvPicPr>
        <p:blipFill>
          <a:blip r:embed="rId3">
            <a:alphaModFix/>
          </a:blip>
          <a:stretch>
            <a:fillRect/>
          </a:stretch>
        </p:blipFill>
        <p:spPr>
          <a:xfrm>
            <a:off x="152400" y="817850"/>
            <a:ext cx="4988176" cy="417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8"/>
          <p:cNvSpPr txBox="1"/>
          <p:nvPr>
            <p:ph type="title"/>
          </p:nvPr>
        </p:nvSpPr>
        <p:spPr>
          <a:xfrm>
            <a:off x="720000" y="927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Biểu đồ </a:t>
            </a:r>
            <a:r>
              <a:rPr lang="en">
                <a:solidFill>
                  <a:schemeClr val="accent1"/>
                </a:solidFill>
              </a:rPr>
              <a:t>Class</a:t>
            </a:r>
            <a:endParaRPr>
              <a:solidFill>
                <a:schemeClr val="accent1"/>
              </a:solidFill>
            </a:endParaRPr>
          </a:p>
        </p:txBody>
      </p:sp>
      <p:pic>
        <p:nvPicPr>
          <p:cNvPr id="554" name="Google Shape;554;p38"/>
          <p:cNvPicPr preferRelativeResize="0"/>
          <p:nvPr/>
        </p:nvPicPr>
        <p:blipFill>
          <a:blip r:embed="rId3">
            <a:alphaModFix/>
          </a:blip>
          <a:stretch>
            <a:fillRect/>
          </a:stretch>
        </p:blipFill>
        <p:spPr>
          <a:xfrm>
            <a:off x="152400" y="817850"/>
            <a:ext cx="8512768" cy="41732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chemeClr val="accent4"/>
                </a:solidFill>
              </a:rPr>
              <a:t>Node</a:t>
            </a:r>
            <a:endParaRPr>
              <a:solidFill>
                <a:schemeClr val="accent4"/>
              </a:solidFill>
            </a:endParaRPr>
          </a:p>
        </p:txBody>
      </p:sp>
      <p:sp>
        <p:nvSpPr>
          <p:cNvPr id="560" name="Google Shape;560;p39"/>
          <p:cNvSpPr txBox="1"/>
          <p:nvPr>
            <p:ph idx="1" type="body"/>
          </p:nvPr>
        </p:nvSpPr>
        <p:spPr>
          <a:xfrm>
            <a:off x="720000" y="1215750"/>
            <a:ext cx="7704000" cy="28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Thuộc tính</a:t>
            </a:r>
            <a:endParaRPr sz="2300"/>
          </a:p>
          <a:p>
            <a:pPr indent="0" lvl="0" marL="0" rtl="0" algn="l">
              <a:spcBef>
                <a:spcPts val="0"/>
              </a:spcBef>
              <a:spcAft>
                <a:spcPts val="0"/>
              </a:spcAft>
              <a:buNone/>
            </a:pPr>
            <a:r>
              <a:t/>
            </a:r>
            <a:endParaRPr sz="2100"/>
          </a:p>
          <a:p>
            <a:pPr indent="0" lvl="0" marL="0" rtl="0" algn="l">
              <a:spcBef>
                <a:spcPts val="0"/>
              </a:spcBef>
              <a:spcAft>
                <a:spcPts val="0"/>
              </a:spcAft>
              <a:buNone/>
            </a:pPr>
            <a:r>
              <a:rPr lang="en" sz="1700">
                <a:solidFill>
                  <a:srgbClr val="FF0000"/>
                </a:solidFill>
              </a:rPr>
              <a:t>private int value</a:t>
            </a:r>
            <a:r>
              <a:rPr lang="en" sz="1700"/>
              <a:t>: </a:t>
            </a:r>
            <a:endParaRPr sz="1700"/>
          </a:p>
          <a:p>
            <a:pPr indent="457200" lvl="0" marL="0" rtl="0" algn="l">
              <a:spcBef>
                <a:spcPts val="0"/>
              </a:spcBef>
              <a:spcAft>
                <a:spcPts val="0"/>
              </a:spcAft>
              <a:buNone/>
            </a:pPr>
            <a:r>
              <a:rPr lang="en" sz="1700"/>
              <a:t>giá trị node lưu trữ</a:t>
            </a:r>
            <a:endParaRPr sz="1700"/>
          </a:p>
          <a:p>
            <a:pPr indent="0" lvl="0" marL="0" rtl="0" algn="l">
              <a:spcBef>
                <a:spcPts val="0"/>
              </a:spcBef>
              <a:spcAft>
                <a:spcPts val="0"/>
              </a:spcAft>
              <a:buNone/>
            </a:pPr>
            <a:r>
              <a:rPr lang="en" sz="1700">
                <a:solidFill>
                  <a:srgbClr val="00FFFF"/>
                </a:solidFill>
              </a:rPr>
              <a:t>private List&lt;Node&gt; children</a:t>
            </a:r>
            <a:r>
              <a:rPr lang="en" sz="1700"/>
              <a:t>: </a:t>
            </a:r>
            <a:endParaRPr sz="1700"/>
          </a:p>
          <a:p>
            <a:pPr indent="457200" lvl="0" marL="0" rtl="0" algn="l">
              <a:spcBef>
                <a:spcPts val="0"/>
              </a:spcBef>
              <a:spcAft>
                <a:spcPts val="0"/>
              </a:spcAft>
              <a:buNone/>
            </a:pPr>
            <a:r>
              <a:rPr lang="en" sz="1700"/>
              <a:t>danh sách các nút con</a:t>
            </a:r>
            <a:endParaRPr sz="1700"/>
          </a:p>
          <a:p>
            <a:pPr indent="0" lvl="0" marL="0" rtl="0" algn="l">
              <a:spcBef>
                <a:spcPts val="0"/>
              </a:spcBef>
              <a:spcAft>
                <a:spcPts val="0"/>
              </a:spcAft>
              <a:buNone/>
            </a:pPr>
            <a:r>
              <a:rPr lang="en" sz="1700">
                <a:solidFill>
                  <a:srgbClr val="FFFF00"/>
                </a:solidFill>
              </a:rPr>
              <a:t>private Node parent</a:t>
            </a:r>
            <a:r>
              <a:rPr lang="en" sz="1700"/>
              <a:t>: </a:t>
            </a:r>
            <a:endParaRPr sz="1700"/>
          </a:p>
          <a:p>
            <a:pPr indent="457200" lvl="0" marL="0" rtl="0" algn="l">
              <a:spcBef>
                <a:spcPts val="0"/>
              </a:spcBef>
              <a:spcAft>
                <a:spcPts val="0"/>
              </a:spcAft>
              <a:buNone/>
            </a:pPr>
            <a:r>
              <a:rPr lang="en" sz="1700"/>
              <a:t>tham chiếu đến node cha</a:t>
            </a:r>
            <a:endParaRPr sz="17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Class </a:t>
            </a:r>
            <a:r>
              <a:rPr lang="en" sz="3600">
                <a:solidFill>
                  <a:schemeClr val="accent4"/>
                </a:solidFill>
              </a:rPr>
              <a:t>Node</a:t>
            </a:r>
            <a:endParaRPr sz="3600">
              <a:solidFill>
                <a:schemeClr val="accent4"/>
              </a:solidFill>
            </a:endParaRPr>
          </a:p>
        </p:txBody>
      </p:sp>
      <p:sp>
        <p:nvSpPr>
          <p:cNvPr id="566" name="Google Shape;566;p40"/>
          <p:cNvSpPr txBox="1"/>
          <p:nvPr>
            <p:ph idx="1" type="body"/>
          </p:nvPr>
        </p:nvSpPr>
        <p:spPr>
          <a:xfrm>
            <a:off x="503700" y="1171900"/>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Phương thức</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800">
                <a:solidFill>
                  <a:srgbClr val="00FFFF"/>
                </a:solidFill>
              </a:rPr>
              <a:t>public Node(int value)</a:t>
            </a:r>
            <a:r>
              <a:rPr lang="en" sz="1800"/>
              <a:t> </a:t>
            </a:r>
            <a:r>
              <a:rPr lang="en" sz="1800">
                <a:solidFill>
                  <a:srgbClr val="00C3B1"/>
                </a:solidFill>
              </a:rPr>
              <a:t>// Constructor </a:t>
            </a:r>
            <a:endParaRPr sz="1800">
              <a:solidFill>
                <a:srgbClr val="00C3B1"/>
              </a:solidFill>
            </a:endParaRPr>
          </a:p>
          <a:p>
            <a:pPr indent="457200" lvl="0" marL="0" rtl="0" algn="l">
              <a:spcBef>
                <a:spcPts val="0"/>
              </a:spcBef>
              <a:spcAft>
                <a:spcPts val="0"/>
              </a:spcAft>
              <a:buNone/>
            </a:pPr>
            <a:r>
              <a:rPr lang="en" sz="1800"/>
              <a:t>tạo 1 nút mới với giá trị được cung cấp ban đầu children là danh sách rỗng, parent là null</a:t>
            </a:r>
            <a:endParaRPr sz="1800"/>
          </a:p>
          <a:p>
            <a:pPr indent="0" lvl="0" marL="0" rtl="0" algn="l">
              <a:spcBef>
                <a:spcPts val="0"/>
              </a:spcBef>
              <a:spcAft>
                <a:spcPts val="0"/>
              </a:spcAft>
              <a:buNone/>
            </a:pPr>
            <a:r>
              <a:rPr lang="en" sz="1800">
                <a:solidFill>
                  <a:schemeClr val="dk2"/>
                </a:solidFill>
              </a:rPr>
              <a:t>public int getValue()</a:t>
            </a:r>
            <a:r>
              <a:rPr lang="en" sz="1800"/>
              <a:t>: </a:t>
            </a:r>
            <a:endParaRPr sz="1800"/>
          </a:p>
          <a:p>
            <a:pPr indent="457200" lvl="0" marL="0" rtl="0" algn="l">
              <a:spcBef>
                <a:spcPts val="0"/>
              </a:spcBef>
              <a:spcAft>
                <a:spcPts val="0"/>
              </a:spcAft>
              <a:buNone/>
            </a:pPr>
            <a:r>
              <a:rPr lang="en" sz="1800"/>
              <a:t>trả về giá trị nút</a:t>
            </a:r>
            <a:endParaRPr sz="1800"/>
          </a:p>
          <a:p>
            <a:pPr indent="0" lvl="0" marL="0" rtl="0" algn="l">
              <a:spcBef>
                <a:spcPts val="0"/>
              </a:spcBef>
              <a:spcAft>
                <a:spcPts val="0"/>
              </a:spcAft>
              <a:buNone/>
            </a:pPr>
            <a:r>
              <a:rPr lang="en" sz="1800">
                <a:solidFill>
                  <a:srgbClr val="FFFF00"/>
                </a:solidFill>
              </a:rPr>
              <a:t>public void setValue(int value)</a:t>
            </a:r>
            <a:r>
              <a:rPr lang="en" sz="1800"/>
              <a:t>: </a:t>
            </a:r>
            <a:endParaRPr sz="1800"/>
          </a:p>
          <a:p>
            <a:pPr indent="457200" lvl="0" marL="0" rtl="0" algn="l">
              <a:spcBef>
                <a:spcPts val="0"/>
              </a:spcBef>
              <a:spcAft>
                <a:spcPts val="0"/>
              </a:spcAft>
              <a:buNone/>
            </a:pPr>
            <a:r>
              <a:rPr lang="en" sz="1800"/>
              <a:t>cài giá trị cho nút</a:t>
            </a:r>
            <a:endParaRPr sz="1800"/>
          </a:p>
          <a:p>
            <a:pPr indent="0" lvl="0" marL="0" rtl="0" algn="l">
              <a:spcBef>
                <a:spcPts val="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Class </a:t>
            </a:r>
            <a:r>
              <a:rPr lang="en" sz="3600">
                <a:solidFill>
                  <a:schemeClr val="accent4"/>
                </a:solidFill>
              </a:rPr>
              <a:t>Node</a:t>
            </a:r>
            <a:endParaRPr sz="3600">
              <a:solidFill>
                <a:schemeClr val="accent4"/>
              </a:solidFill>
            </a:endParaRPr>
          </a:p>
        </p:txBody>
      </p:sp>
      <p:sp>
        <p:nvSpPr>
          <p:cNvPr id="572" name="Google Shape;572;p41"/>
          <p:cNvSpPr txBox="1"/>
          <p:nvPr>
            <p:ph idx="1" type="body"/>
          </p:nvPr>
        </p:nvSpPr>
        <p:spPr>
          <a:xfrm>
            <a:off x="503700" y="1171900"/>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Phương thức</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800">
                <a:solidFill>
                  <a:srgbClr val="00FFFF"/>
                </a:solidFill>
              </a:rPr>
              <a:t>public List&lt;Node&gt; getChildren</a:t>
            </a:r>
            <a:r>
              <a:rPr lang="en" sz="1800"/>
              <a:t>: </a:t>
            </a:r>
            <a:endParaRPr sz="1800"/>
          </a:p>
          <a:p>
            <a:pPr indent="457200" lvl="0" marL="0" rtl="0" algn="l">
              <a:spcBef>
                <a:spcPts val="0"/>
              </a:spcBef>
              <a:spcAft>
                <a:spcPts val="0"/>
              </a:spcAft>
              <a:buNone/>
            </a:pPr>
            <a:r>
              <a:rPr lang="en" sz="1800"/>
              <a:t>trả về danh sách nút con</a:t>
            </a:r>
            <a:endParaRPr sz="1800"/>
          </a:p>
          <a:p>
            <a:pPr indent="0" lvl="0" marL="0" rtl="0" algn="l">
              <a:spcBef>
                <a:spcPts val="0"/>
              </a:spcBef>
              <a:spcAft>
                <a:spcPts val="0"/>
              </a:spcAft>
              <a:buNone/>
            </a:pPr>
            <a:r>
              <a:rPr lang="en" sz="1800">
                <a:solidFill>
                  <a:srgbClr val="FF0000"/>
                </a:solidFill>
              </a:rPr>
              <a:t>public void addChild(Node child)</a:t>
            </a:r>
            <a:r>
              <a:rPr lang="en" sz="1800"/>
              <a:t>: </a:t>
            </a:r>
            <a:endParaRPr sz="1800"/>
          </a:p>
          <a:p>
            <a:pPr indent="457200" lvl="0" marL="0" rtl="0" algn="l">
              <a:spcBef>
                <a:spcPts val="0"/>
              </a:spcBef>
              <a:spcAft>
                <a:spcPts val="0"/>
              </a:spcAft>
              <a:buNone/>
            </a:pPr>
            <a:r>
              <a:rPr lang="en" sz="1800"/>
              <a:t>thêm một nút con</a:t>
            </a:r>
            <a:endParaRPr sz="1800"/>
          </a:p>
          <a:p>
            <a:pPr indent="0" lvl="0" marL="0" rtl="0" algn="l">
              <a:spcBef>
                <a:spcPts val="0"/>
              </a:spcBef>
              <a:spcAft>
                <a:spcPts val="0"/>
              </a:spcAft>
              <a:buNone/>
            </a:pPr>
            <a:r>
              <a:rPr lang="en" sz="1800">
                <a:solidFill>
                  <a:srgbClr val="00FF00"/>
                </a:solidFill>
              </a:rPr>
              <a:t>public void removeChild(Node child)</a:t>
            </a:r>
            <a:r>
              <a:rPr lang="en" sz="1800"/>
              <a:t>: </a:t>
            </a:r>
            <a:endParaRPr sz="1800"/>
          </a:p>
          <a:p>
            <a:pPr indent="457200" lvl="0" marL="0" rtl="0" algn="l">
              <a:spcBef>
                <a:spcPts val="0"/>
              </a:spcBef>
              <a:spcAft>
                <a:spcPts val="0"/>
              </a:spcAft>
              <a:buNone/>
            </a:pPr>
            <a:r>
              <a:rPr lang="en" sz="1800"/>
              <a:t>xóa một nút con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chemeClr val="accent4"/>
                </a:solidFill>
              </a:rPr>
              <a:t>Node</a:t>
            </a:r>
            <a:endParaRPr>
              <a:solidFill>
                <a:schemeClr val="accent4"/>
              </a:solidFill>
            </a:endParaRPr>
          </a:p>
        </p:txBody>
      </p:sp>
      <p:sp>
        <p:nvSpPr>
          <p:cNvPr id="578" name="Google Shape;578;p42"/>
          <p:cNvSpPr txBox="1"/>
          <p:nvPr>
            <p:ph idx="1" type="body"/>
          </p:nvPr>
        </p:nvSpPr>
        <p:spPr>
          <a:xfrm>
            <a:off x="720000" y="1201475"/>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Quan hệ</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 sz="2000">
                <a:solidFill>
                  <a:srgbClr val="00FF00"/>
                </a:solidFill>
              </a:rPr>
              <a:t>Node - Tree (composition)</a:t>
            </a:r>
            <a:r>
              <a:rPr lang="en" sz="2000"/>
              <a:t>: </a:t>
            </a:r>
            <a:endParaRPr sz="2000"/>
          </a:p>
          <a:p>
            <a:pPr indent="457200" lvl="0" marL="0" rtl="0" algn="l">
              <a:spcBef>
                <a:spcPts val="0"/>
              </a:spcBef>
              <a:spcAft>
                <a:spcPts val="0"/>
              </a:spcAft>
              <a:buNone/>
            </a:pPr>
            <a:r>
              <a:rPr lang="en" sz="2000"/>
              <a:t>1 cây bắt buộc cây cần có 1 node hoặc có thể có nhiều node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 (Abstract class)</a:t>
            </a:r>
            <a:endParaRPr>
              <a:solidFill>
                <a:srgbClr val="00FFFF"/>
              </a:solidFill>
            </a:endParaRPr>
          </a:p>
        </p:txBody>
      </p:sp>
      <p:sp>
        <p:nvSpPr>
          <p:cNvPr id="584" name="Google Shape;584;p43"/>
          <p:cNvSpPr txBox="1"/>
          <p:nvPr>
            <p:ph idx="1" type="body"/>
          </p:nvPr>
        </p:nvSpPr>
        <p:spPr>
          <a:xfrm>
            <a:off x="585900" y="1213225"/>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Thuộc tính</a:t>
            </a:r>
            <a:endParaRPr sz="2800"/>
          </a:p>
          <a:p>
            <a:pPr indent="0" lvl="0" marL="0" rtl="0" algn="l">
              <a:spcBef>
                <a:spcPts val="0"/>
              </a:spcBef>
              <a:spcAft>
                <a:spcPts val="0"/>
              </a:spcAft>
              <a:buNone/>
            </a:pPr>
            <a:r>
              <a:t/>
            </a:r>
            <a:endParaRPr sz="2300"/>
          </a:p>
          <a:p>
            <a:pPr indent="0" lvl="0" marL="0" rtl="0" algn="l">
              <a:spcBef>
                <a:spcPts val="0"/>
              </a:spcBef>
              <a:spcAft>
                <a:spcPts val="0"/>
              </a:spcAft>
              <a:buNone/>
            </a:pPr>
            <a:r>
              <a:rPr lang="en" sz="2300">
                <a:solidFill>
                  <a:srgbClr val="94EE6B"/>
                </a:solidFill>
              </a:rPr>
              <a:t>protected Node root</a:t>
            </a:r>
            <a:r>
              <a:rPr lang="en" sz="2300">
                <a:solidFill>
                  <a:srgbClr val="FF0000"/>
                </a:solidFill>
              </a:rPr>
              <a:t> </a:t>
            </a:r>
            <a:r>
              <a:rPr lang="en" sz="2300"/>
              <a:t>:   </a:t>
            </a:r>
            <a:endParaRPr sz="2300"/>
          </a:p>
          <a:p>
            <a:pPr indent="457200" lvl="0" marL="0" rtl="0" algn="l">
              <a:spcBef>
                <a:spcPts val="0"/>
              </a:spcBef>
              <a:spcAft>
                <a:spcPts val="0"/>
              </a:spcAft>
              <a:buNone/>
            </a:pPr>
            <a:r>
              <a:rPr lang="en" sz="2300"/>
              <a:t>nút gốc của cây</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 (Abstract class)</a:t>
            </a:r>
            <a:endParaRPr>
              <a:solidFill>
                <a:srgbClr val="00FFFF"/>
              </a:solidFill>
            </a:endParaRPr>
          </a:p>
        </p:txBody>
      </p:sp>
      <p:sp>
        <p:nvSpPr>
          <p:cNvPr id="590" name="Google Shape;590;p44"/>
          <p:cNvSpPr txBox="1"/>
          <p:nvPr>
            <p:ph idx="1" type="body"/>
          </p:nvPr>
        </p:nvSpPr>
        <p:spPr>
          <a:xfrm>
            <a:off x="503700" y="1131025"/>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Phương thức</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700">
                <a:solidFill>
                  <a:schemeClr val="accent2"/>
                </a:solidFill>
              </a:rPr>
              <a:t>public Tree()</a:t>
            </a:r>
            <a:r>
              <a:rPr lang="en" sz="1700"/>
              <a:t> </a:t>
            </a:r>
            <a:r>
              <a:rPr lang="en" sz="1700">
                <a:solidFill>
                  <a:srgbClr val="00C3B1"/>
                </a:solidFill>
              </a:rPr>
              <a:t>// Constructor</a:t>
            </a:r>
            <a:r>
              <a:rPr lang="en" sz="1700"/>
              <a:t>: </a:t>
            </a:r>
            <a:endParaRPr sz="1700"/>
          </a:p>
          <a:p>
            <a:pPr indent="457200" lvl="0" marL="0" rtl="0" algn="l">
              <a:spcBef>
                <a:spcPts val="0"/>
              </a:spcBef>
              <a:spcAft>
                <a:spcPts val="0"/>
              </a:spcAft>
              <a:buNone/>
            </a:pPr>
            <a:r>
              <a:rPr lang="en" sz="1700"/>
              <a:t>khởi tạo cây với nút gốc là null</a:t>
            </a:r>
            <a:endParaRPr sz="1700"/>
          </a:p>
          <a:p>
            <a:pPr indent="0" lvl="0" marL="0" rtl="0" algn="l">
              <a:spcBef>
                <a:spcPts val="0"/>
              </a:spcBef>
              <a:spcAft>
                <a:spcPts val="0"/>
              </a:spcAft>
              <a:buNone/>
            </a:pPr>
            <a:r>
              <a:rPr lang="en" sz="1700">
                <a:solidFill>
                  <a:schemeClr val="dk2"/>
                </a:solidFill>
              </a:rPr>
              <a:t>public Node getRoot()</a:t>
            </a:r>
            <a:r>
              <a:rPr lang="en" sz="1700"/>
              <a:t>: </a:t>
            </a:r>
            <a:endParaRPr sz="1700"/>
          </a:p>
          <a:p>
            <a:pPr indent="457200" lvl="0" marL="0" rtl="0" algn="l">
              <a:spcBef>
                <a:spcPts val="0"/>
              </a:spcBef>
              <a:spcAft>
                <a:spcPts val="0"/>
              </a:spcAft>
              <a:buNone/>
            </a:pPr>
            <a:r>
              <a:rPr lang="en" sz="1700"/>
              <a:t>trả về nút gốc</a:t>
            </a:r>
            <a:endParaRPr sz="1700"/>
          </a:p>
          <a:p>
            <a:pPr indent="0" lvl="0" marL="0" rtl="0" algn="l">
              <a:spcBef>
                <a:spcPts val="0"/>
              </a:spcBef>
              <a:spcAft>
                <a:spcPts val="0"/>
              </a:spcAft>
              <a:buNone/>
            </a:pPr>
            <a:r>
              <a:rPr lang="en" sz="1700">
                <a:solidFill>
                  <a:srgbClr val="FF00FF"/>
                </a:solidFill>
              </a:rPr>
              <a:t>public void createTree()</a:t>
            </a:r>
            <a:r>
              <a:rPr lang="en" sz="1700"/>
              <a:t>: </a:t>
            </a:r>
            <a:endParaRPr sz="1700"/>
          </a:p>
          <a:p>
            <a:pPr indent="457200" lvl="0" marL="0" rtl="0" algn="l">
              <a:spcBef>
                <a:spcPts val="0"/>
              </a:spcBef>
              <a:spcAft>
                <a:spcPts val="0"/>
              </a:spcAft>
              <a:buNone/>
            </a:pPr>
            <a:r>
              <a:rPr lang="en" sz="1700"/>
              <a:t>tạo một cây mới bằng cách đặt nút gốc về null</a:t>
            </a:r>
            <a:endParaRPr sz="1700"/>
          </a:p>
          <a:p>
            <a:pPr indent="0" lvl="0" marL="0" rtl="0" algn="l">
              <a:spcBef>
                <a:spcPts val="0"/>
              </a:spcBef>
              <a:spcAft>
                <a:spcPts val="0"/>
              </a:spcAft>
              <a:buNone/>
            </a:pPr>
            <a:r>
              <a:rPr lang="en" sz="1700">
                <a:solidFill>
                  <a:srgbClr val="00FFFF"/>
                </a:solidFill>
              </a:rPr>
              <a:t>public abstract boolean insertNode(Node parent, int value)</a:t>
            </a:r>
            <a:r>
              <a:rPr lang="en" sz="1700"/>
              <a:t>: </a:t>
            </a:r>
            <a:endParaRPr sz="1700"/>
          </a:p>
          <a:p>
            <a:pPr indent="457200" lvl="0" marL="0" rtl="0" algn="l">
              <a:spcBef>
                <a:spcPts val="0"/>
              </a:spcBef>
              <a:spcAft>
                <a:spcPts val="0"/>
              </a:spcAft>
              <a:buNone/>
            </a:pPr>
            <a:r>
              <a:rPr lang="en" sz="1700"/>
              <a:t>thêm 1 nút mới vào cây </a:t>
            </a:r>
            <a:endParaRPr sz="1700"/>
          </a:p>
          <a:p>
            <a:pPr indent="0" lvl="0" marL="0" rtl="0" algn="l">
              <a:spcBef>
                <a:spcPts val="0"/>
              </a:spcBef>
              <a:spcAft>
                <a:spcPts val="0"/>
              </a:spcAft>
              <a:buNone/>
            </a:pPr>
            <a:r>
              <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 (Abstract class)</a:t>
            </a:r>
            <a:endParaRPr>
              <a:solidFill>
                <a:srgbClr val="00FFFF"/>
              </a:solidFill>
            </a:endParaRPr>
          </a:p>
        </p:txBody>
      </p:sp>
      <p:sp>
        <p:nvSpPr>
          <p:cNvPr id="596" name="Google Shape;596;p45"/>
          <p:cNvSpPr txBox="1"/>
          <p:nvPr>
            <p:ph idx="1" type="body"/>
          </p:nvPr>
        </p:nvSpPr>
        <p:spPr>
          <a:xfrm>
            <a:off x="503700" y="1131025"/>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Phương thức</a:t>
            </a:r>
            <a:endParaRPr sz="1800"/>
          </a:p>
          <a:p>
            <a:pPr indent="0" lvl="0" marL="0" rtl="0" algn="l">
              <a:spcBef>
                <a:spcPts val="0"/>
              </a:spcBef>
              <a:spcAft>
                <a:spcPts val="0"/>
              </a:spcAft>
              <a:buNone/>
            </a:pPr>
            <a:r>
              <a:t/>
            </a:r>
            <a:endParaRPr sz="1700"/>
          </a:p>
          <a:p>
            <a:pPr indent="0" lvl="0" marL="0" rtl="0" algn="l">
              <a:spcBef>
                <a:spcPts val="0"/>
              </a:spcBef>
              <a:spcAft>
                <a:spcPts val="0"/>
              </a:spcAft>
              <a:buNone/>
            </a:pPr>
            <a:r>
              <a:rPr lang="en" sz="1700">
                <a:solidFill>
                  <a:schemeClr val="accent5"/>
                </a:solidFill>
              </a:rPr>
              <a:t>public abstract boolean deleteNode(int value)</a:t>
            </a:r>
            <a:r>
              <a:rPr lang="en" sz="1700"/>
              <a:t>: </a:t>
            </a:r>
            <a:endParaRPr sz="1700"/>
          </a:p>
          <a:p>
            <a:pPr indent="457200" lvl="0" marL="0" rtl="0" algn="l">
              <a:spcBef>
                <a:spcPts val="0"/>
              </a:spcBef>
              <a:spcAft>
                <a:spcPts val="0"/>
              </a:spcAft>
              <a:buNone/>
            </a:pPr>
            <a:r>
              <a:rPr lang="en" sz="1700"/>
              <a:t>xóa 1 nút khỏi cây</a:t>
            </a:r>
            <a:endParaRPr sz="1700"/>
          </a:p>
          <a:p>
            <a:pPr indent="0" lvl="0" marL="0" rtl="0" algn="l">
              <a:spcBef>
                <a:spcPts val="0"/>
              </a:spcBef>
              <a:spcAft>
                <a:spcPts val="0"/>
              </a:spcAft>
              <a:buNone/>
            </a:pPr>
            <a:r>
              <a:rPr lang="en" sz="1700">
                <a:solidFill>
                  <a:schemeClr val="accent2"/>
                </a:solidFill>
              </a:rPr>
              <a:t>public abstract boolean updateNode(int oldValue, int newValue)</a:t>
            </a:r>
            <a:r>
              <a:rPr lang="en" sz="1700"/>
              <a:t>: </a:t>
            </a:r>
            <a:endParaRPr sz="1700"/>
          </a:p>
          <a:p>
            <a:pPr indent="457200" lvl="0" marL="0" rtl="0" algn="l">
              <a:spcBef>
                <a:spcPts val="0"/>
              </a:spcBef>
              <a:spcAft>
                <a:spcPts val="0"/>
              </a:spcAft>
              <a:buNone/>
            </a:pPr>
            <a:r>
              <a:rPr lang="en" sz="1700"/>
              <a:t>cập nhật giá trị 1 nút</a:t>
            </a:r>
            <a:endParaRPr sz="1700"/>
          </a:p>
          <a:p>
            <a:pPr indent="0" lvl="0" marL="0" rtl="0" algn="l">
              <a:spcBef>
                <a:spcPts val="0"/>
              </a:spcBef>
              <a:spcAft>
                <a:spcPts val="0"/>
              </a:spcAft>
              <a:buNone/>
            </a:pPr>
            <a:r>
              <a:rPr lang="en" sz="1700">
                <a:solidFill>
                  <a:schemeClr val="dk2"/>
                </a:solidFill>
              </a:rPr>
              <a:t>public Node search(int value)</a:t>
            </a:r>
            <a:r>
              <a:rPr lang="en" sz="1700"/>
              <a:t>: </a:t>
            </a:r>
            <a:endParaRPr sz="1700"/>
          </a:p>
          <a:p>
            <a:pPr indent="457200" lvl="0" marL="0" rtl="0" algn="l">
              <a:spcBef>
                <a:spcPts val="0"/>
              </a:spcBef>
              <a:spcAft>
                <a:spcPts val="0"/>
              </a:spcAft>
              <a:buNone/>
            </a:pPr>
            <a:r>
              <a:rPr lang="en" sz="1700"/>
              <a:t>tìm kiếm và trả về nút có giá trị value</a:t>
            </a:r>
            <a:endParaRPr sz="1700"/>
          </a:p>
          <a:p>
            <a:pPr indent="0" lvl="0" marL="0" rtl="0" algn="l">
              <a:spcBef>
                <a:spcPts val="0"/>
              </a:spcBef>
              <a:spcAft>
                <a:spcPts val="0"/>
              </a:spcAft>
              <a:buNone/>
            </a:pPr>
            <a:r>
              <a:rPr lang="en" sz="1700">
                <a:solidFill>
                  <a:srgbClr val="00FFFF"/>
                </a:solidFill>
              </a:rPr>
              <a:t>public List&lt;Node&gt; traverse(String algorithm)</a:t>
            </a:r>
            <a:r>
              <a:rPr lang="en" sz="1700"/>
              <a:t>: </a:t>
            </a:r>
            <a:endParaRPr sz="1700"/>
          </a:p>
          <a:p>
            <a:pPr indent="457200" lvl="0" marL="0" rtl="0" algn="l">
              <a:spcBef>
                <a:spcPts val="0"/>
              </a:spcBef>
              <a:spcAft>
                <a:spcPts val="0"/>
              </a:spcAft>
              <a:buNone/>
            </a:pPr>
            <a:r>
              <a:rPr lang="en" sz="1700"/>
              <a:t>duyệt cây theo thuật toán được truyền vào (DFS hoặc BFS)</a:t>
            </a:r>
            <a:endParaRPr sz="17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 (Abstract class)</a:t>
            </a:r>
            <a:endParaRPr>
              <a:solidFill>
                <a:srgbClr val="00FFFF"/>
              </a:solidFill>
            </a:endParaRPr>
          </a:p>
        </p:txBody>
      </p:sp>
      <p:sp>
        <p:nvSpPr>
          <p:cNvPr id="602" name="Google Shape;602;p46"/>
          <p:cNvSpPr txBox="1"/>
          <p:nvPr>
            <p:ph idx="1" type="body"/>
          </p:nvPr>
        </p:nvSpPr>
        <p:spPr>
          <a:xfrm>
            <a:off x="720000" y="1131025"/>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Quan hệ</a:t>
            </a:r>
            <a:endParaRPr sz="2800"/>
          </a:p>
          <a:p>
            <a:pPr indent="0" lvl="0" marL="0" rtl="0" algn="l">
              <a:spcBef>
                <a:spcPts val="0"/>
              </a:spcBef>
              <a:spcAft>
                <a:spcPts val="0"/>
              </a:spcAft>
              <a:buNone/>
            </a:pPr>
            <a:r>
              <a:t/>
            </a:r>
            <a:endParaRPr sz="2300"/>
          </a:p>
          <a:p>
            <a:pPr indent="0" lvl="0" marL="0" rtl="0" algn="l">
              <a:spcBef>
                <a:spcPts val="0"/>
              </a:spcBef>
              <a:spcAft>
                <a:spcPts val="0"/>
              </a:spcAft>
              <a:buNone/>
            </a:pPr>
            <a:r>
              <a:rPr lang="en" sz="2100">
                <a:solidFill>
                  <a:schemeClr val="accent2"/>
                </a:solidFill>
              </a:rPr>
              <a:t>Generic Tree</a:t>
            </a:r>
            <a:r>
              <a:rPr lang="en" sz="2100"/>
              <a:t>, </a:t>
            </a:r>
            <a:r>
              <a:rPr lang="en" sz="2100">
                <a:solidFill>
                  <a:srgbClr val="FF00FF"/>
                </a:solidFill>
              </a:rPr>
              <a:t>Binary Tree</a:t>
            </a:r>
            <a:r>
              <a:rPr lang="en" sz="2100"/>
              <a:t>, </a:t>
            </a:r>
            <a:r>
              <a:rPr lang="en" sz="2100">
                <a:solidFill>
                  <a:schemeClr val="dk2"/>
                </a:solidFill>
              </a:rPr>
              <a:t>Balance Tree</a:t>
            </a:r>
            <a:r>
              <a:rPr lang="en" sz="2100"/>
              <a:t> kế thừa </a:t>
            </a:r>
            <a:r>
              <a:rPr lang="en" sz="2100">
                <a:solidFill>
                  <a:srgbClr val="00FFFF"/>
                </a:solidFill>
              </a:rPr>
              <a:t>Tree</a:t>
            </a:r>
            <a:endParaRPr sz="2100">
              <a:solidFill>
                <a:srgbClr val="00FFFF"/>
              </a:solidFill>
            </a:endParaRPr>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hành viên nhóm</a:t>
            </a:r>
            <a:endParaRPr>
              <a:solidFill>
                <a:srgbClr val="FFFF00"/>
              </a:solidFill>
            </a:endParaRPr>
          </a:p>
        </p:txBody>
      </p:sp>
      <p:sp>
        <p:nvSpPr>
          <p:cNvPr id="292" name="Google Shape;292;p29"/>
          <p:cNvSpPr txBox="1"/>
          <p:nvPr>
            <p:ph idx="1" type="body"/>
          </p:nvPr>
        </p:nvSpPr>
        <p:spPr>
          <a:xfrm>
            <a:off x="720000" y="1627775"/>
            <a:ext cx="7704000" cy="28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94EE6B"/>
                </a:solidFill>
              </a:rPr>
              <a:t>Nguyễn Mạnh Hùng</a:t>
            </a:r>
            <a:r>
              <a:rPr lang="en" sz="2500"/>
              <a:t>		20225630</a:t>
            </a:r>
            <a:endParaRPr sz="2500"/>
          </a:p>
          <a:p>
            <a:pPr indent="0" lvl="0" marL="0" rtl="0" algn="l">
              <a:spcBef>
                <a:spcPts val="0"/>
              </a:spcBef>
              <a:spcAft>
                <a:spcPts val="0"/>
              </a:spcAft>
              <a:buNone/>
            </a:pPr>
            <a:r>
              <a:rPr lang="en" sz="2500">
                <a:solidFill>
                  <a:srgbClr val="00FFFF"/>
                </a:solidFill>
              </a:rPr>
              <a:t>Bùi Ngọc Hợp</a:t>
            </a:r>
            <a:r>
              <a:rPr lang="en" sz="2500"/>
              <a:t>			20225721</a:t>
            </a:r>
            <a:endParaRPr sz="2500"/>
          </a:p>
          <a:p>
            <a:pPr indent="0" lvl="0" marL="0" rtl="0" algn="l">
              <a:spcBef>
                <a:spcPts val="0"/>
              </a:spcBef>
              <a:spcAft>
                <a:spcPts val="0"/>
              </a:spcAft>
              <a:buNone/>
            </a:pPr>
            <a:r>
              <a:rPr lang="en" sz="2500">
                <a:solidFill>
                  <a:srgbClr val="FF9900"/>
                </a:solidFill>
              </a:rPr>
              <a:t>Nguyễn Minh Hoàng</a:t>
            </a:r>
            <a:r>
              <a:rPr lang="en" sz="2500"/>
              <a:t>	20225720</a:t>
            </a:r>
            <a:endParaRPr sz="2500"/>
          </a:p>
          <a:p>
            <a:pPr indent="0" lvl="0" marL="0" rtl="0" algn="l">
              <a:spcBef>
                <a:spcPts val="0"/>
              </a:spcBef>
              <a:spcAft>
                <a:spcPts val="0"/>
              </a:spcAft>
              <a:buNone/>
            </a:pPr>
            <a:r>
              <a:rPr lang="en" sz="2500">
                <a:solidFill>
                  <a:srgbClr val="FF00FF"/>
                </a:solidFill>
              </a:rPr>
              <a:t>Nông Phi Hùng</a:t>
            </a:r>
            <a:r>
              <a:rPr lang="en" sz="2500"/>
              <a:t>			20194581</a:t>
            </a:r>
            <a:endParaRPr sz="2500"/>
          </a:p>
          <a:p>
            <a:pPr indent="0" lvl="0" marL="0" rtl="0" algn="l">
              <a:spcBef>
                <a:spcPts val="0"/>
              </a:spcBef>
              <a:spcAft>
                <a:spcPts val="0"/>
              </a:spcAft>
              <a:buNone/>
            </a:pPr>
            <a:r>
              <a:rPr lang="en" sz="2500">
                <a:solidFill>
                  <a:srgbClr val="FFFF00"/>
                </a:solidFill>
              </a:rPr>
              <a:t>Trịnh Quốc Hoàng</a:t>
            </a:r>
            <a:r>
              <a:rPr lang="en" sz="2500"/>
              <a:t>  	20225629</a:t>
            </a:r>
            <a:endParaRPr sz="2500"/>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7"/>
          <p:cNvSpPr txBox="1"/>
          <p:nvPr>
            <p:ph type="title"/>
          </p:nvPr>
        </p:nvSpPr>
        <p:spPr>
          <a:xfrm>
            <a:off x="555575" y="0"/>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endParaRPr/>
          </a:p>
          <a:p>
            <a:pPr indent="0" lvl="0" marL="0" rtl="0" algn="l">
              <a:spcBef>
                <a:spcPts val="0"/>
              </a:spcBef>
              <a:spcAft>
                <a:spcPts val="0"/>
              </a:spcAft>
              <a:buNone/>
            </a:pPr>
            <a:r>
              <a:rPr lang="en">
                <a:solidFill>
                  <a:srgbClr val="00FF00"/>
                </a:solidFill>
              </a:rPr>
              <a:t>GenericTree (extends Tree)</a:t>
            </a:r>
            <a:endParaRPr>
              <a:solidFill>
                <a:srgbClr val="00FF00"/>
              </a:solidFill>
            </a:endParaRPr>
          </a:p>
        </p:txBody>
      </p:sp>
      <p:sp>
        <p:nvSpPr>
          <p:cNvPr id="608" name="Google Shape;608;p47"/>
          <p:cNvSpPr txBox="1"/>
          <p:nvPr>
            <p:ph idx="1" type="body"/>
          </p:nvPr>
        </p:nvSpPr>
        <p:spPr>
          <a:xfrm>
            <a:off x="555575" y="958650"/>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Kế thừa tất cả </a:t>
            </a:r>
            <a:r>
              <a:rPr lang="en" sz="2400">
                <a:solidFill>
                  <a:srgbClr val="00FFFF"/>
                </a:solidFill>
              </a:rPr>
              <a:t>thuộc tính</a:t>
            </a:r>
            <a:r>
              <a:rPr lang="en" sz="2400"/>
              <a:t> và </a:t>
            </a:r>
            <a:r>
              <a:rPr lang="en" sz="2400">
                <a:solidFill>
                  <a:srgbClr val="FFFF00"/>
                </a:solidFill>
              </a:rPr>
              <a:t>phương thức</a:t>
            </a:r>
            <a:r>
              <a:rPr lang="en" sz="2400"/>
              <a:t> từ lớp </a:t>
            </a:r>
            <a:r>
              <a:rPr lang="en" sz="2400">
                <a:solidFill>
                  <a:srgbClr val="00FFFF"/>
                </a:solidFill>
              </a:rPr>
              <a:t>Tree</a:t>
            </a:r>
            <a:endParaRPr sz="2200">
              <a:solidFill>
                <a:srgbClr val="00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8"/>
          <p:cNvSpPr txBox="1"/>
          <p:nvPr>
            <p:ph type="title"/>
          </p:nvPr>
        </p:nvSpPr>
        <p:spPr>
          <a:xfrm>
            <a:off x="508600" y="31707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FF00FF"/>
                </a:solidFill>
              </a:rPr>
              <a:t>BinaryTree</a:t>
            </a:r>
            <a:endParaRPr>
              <a:solidFill>
                <a:srgbClr val="FF00FF"/>
              </a:solidFill>
            </a:endParaRPr>
          </a:p>
        </p:txBody>
      </p:sp>
      <p:sp>
        <p:nvSpPr>
          <p:cNvPr id="614" name="Google Shape;614;p48"/>
          <p:cNvSpPr txBox="1"/>
          <p:nvPr>
            <p:ph idx="1" type="body"/>
          </p:nvPr>
        </p:nvSpPr>
        <p:spPr>
          <a:xfrm>
            <a:off x="555575" y="1170025"/>
            <a:ext cx="69660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Phương thức</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900">
                <a:solidFill>
                  <a:srgbClr val="00FFFF"/>
                </a:solidFill>
              </a:rPr>
              <a:t>insertNode(Node parent, int value)</a:t>
            </a:r>
            <a:r>
              <a:rPr lang="en" sz="1900"/>
              <a:t>: </a:t>
            </a:r>
            <a:endParaRPr sz="1900"/>
          </a:p>
          <a:p>
            <a:pPr indent="457200" lvl="0" marL="0" rtl="0" algn="l">
              <a:spcBef>
                <a:spcPts val="0"/>
              </a:spcBef>
              <a:spcAft>
                <a:spcPts val="0"/>
              </a:spcAft>
              <a:buNone/>
            </a:pPr>
            <a:r>
              <a:rPr lang="en" sz="1900"/>
              <a:t>Thêm nút vào cây nhị phân </a:t>
            </a:r>
            <a:endParaRPr sz="1900"/>
          </a:p>
          <a:p>
            <a:pPr indent="0" lvl="0" marL="0" rtl="0" algn="l">
              <a:spcBef>
                <a:spcPts val="0"/>
              </a:spcBef>
              <a:spcAft>
                <a:spcPts val="0"/>
              </a:spcAft>
              <a:buNone/>
            </a:pPr>
            <a:r>
              <a:rPr lang="en" sz="1900"/>
              <a:t>(Override Tree)</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solidFill>
                  <a:srgbClr val="FF00FF"/>
                </a:solidFill>
              </a:rPr>
              <a:t>isBinary(Node node)</a:t>
            </a:r>
            <a:r>
              <a:rPr lang="en" sz="1900"/>
              <a:t>: </a:t>
            </a:r>
            <a:endParaRPr sz="1900"/>
          </a:p>
          <a:p>
            <a:pPr indent="457200" lvl="0" marL="0" rtl="0" algn="l">
              <a:spcBef>
                <a:spcPts val="0"/>
              </a:spcBef>
              <a:spcAft>
                <a:spcPts val="0"/>
              </a:spcAft>
              <a:buNone/>
            </a:pPr>
            <a:r>
              <a:rPr lang="en" sz="1900"/>
              <a:t>Kiểm tra tính hợp lệ của cây nhị phân</a:t>
            </a:r>
            <a:endParaRPr sz="1900"/>
          </a:p>
          <a:p>
            <a:pPr indent="0" lvl="0" marL="0" rtl="0" algn="l">
              <a:spcBef>
                <a:spcPts val="0"/>
              </a:spcBef>
              <a:spcAft>
                <a:spcPts val="0"/>
              </a:spcAft>
              <a:buNone/>
            </a:pPr>
            <a:r>
              <a:rPr lang="en" sz="1900"/>
              <a:t>(mỗi nút có tối đa 2 con)</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49"/>
          <p:cNvSpPr txBox="1"/>
          <p:nvPr>
            <p:ph type="title"/>
          </p:nvPr>
        </p:nvSpPr>
        <p:spPr>
          <a:xfrm>
            <a:off x="496875" y="2466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chemeClr val="dk2"/>
                </a:solidFill>
              </a:rPr>
              <a:t>BalancedTree</a:t>
            </a:r>
            <a:endParaRPr>
              <a:solidFill>
                <a:schemeClr val="dk2"/>
              </a:solidFill>
            </a:endParaRPr>
          </a:p>
        </p:txBody>
      </p:sp>
      <p:sp>
        <p:nvSpPr>
          <p:cNvPr id="620" name="Google Shape;620;p49"/>
          <p:cNvSpPr txBox="1"/>
          <p:nvPr>
            <p:ph idx="1" type="body"/>
          </p:nvPr>
        </p:nvSpPr>
        <p:spPr>
          <a:xfrm>
            <a:off x="448950" y="1389375"/>
            <a:ext cx="82461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Thuộc tính</a:t>
            </a:r>
            <a:endParaRPr sz="2600"/>
          </a:p>
          <a:p>
            <a:pPr indent="0" lvl="0" marL="0" rtl="0" algn="l">
              <a:spcBef>
                <a:spcPts val="0"/>
              </a:spcBef>
              <a:spcAft>
                <a:spcPts val="0"/>
              </a:spcAft>
              <a:buNone/>
            </a:pPr>
            <a:r>
              <a:t/>
            </a:r>
            <a:endParaRPr sz="2400"/>
          </a:p>
          <a:p>
            <a:pPr indent="0" lvl="0" marL="0" rtl="0" algn="l">
              <a:spcBef>
                <a:spcPts val="0"/>
              </a:spcBef>
              <a:spcAft>
                <a:spcPts val="0"/>
              </a:spcAft>
              <a:buNone/>
            </a:pPr>
            <a:r>
              <a:rPr lang="en" sz="2100">
                <a:solidFill>
                  <a:srgbClr val="00FFFF"/>
                </a:solidFill>
              </a:rPr>
              <a:t>private int maxHeightDifference</a:t>
            </a:r>
            <a:r>
              <a:rPr lang="en" sz="2100"/>
              <a:t> : </a:t>
            </a:r>
            <a:endParaRPr sz="2100"/>
          </a:p>
          <a:p>
            <a:pPr indent="457200" lvl="0" marL="0" rtl="0" algn="l">
              <a:spcBef>
                <a:spcPts val="0"/>
              </a:spcBef>
              <a:spcAft>
                <a:spcPts val="0"/>
              </a:spcAft>
              <a:buNone/>
            </a:pPr>
            <a:r>
              <a:rPr lang="en" sz="2100"/>
              <a:t>Khoảng cách tối đa giữa các lá để duy trì </a:t>
            </a:r>
            <a:endParaRPr sz="2100"/>
          </a:p>
          <a:p>
            <a:pPr indent="0" lvl="0" marL="0" rtl="0" algn="l">
              <a:spcBef>
                <a:spcPts val="0"/>
              </a:spcBef>
              <a:spcAft>
                <a:spcPts val="0"/>
              </a:spcAft>
              <a:buNone/>
            </a:pPr>
            <a:r>
              <a:rPr lang="en" sz="2100"/>
              <a:t>cân bằng</a:t>
            </a:r>
            <a:endParaRPr sz="21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50"/>
          <p:cNvSpPr txBox="1"/>
          <p:nvPr>
            <p:ph idx="1" type="body"/>
          </p:nvPr>
        </p:nvSpPr>
        <p:spPr>
          <a:xfrm>
            <a:off x="5555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Phương thức</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2100">
                <a:solidFill>
                  <a:srgbClr val="00FFFF"/>
                </a:solidFill>
              </a:rPr>
              <a:t>BalancedTree(int maxHeightDifference)</a:t>
            </a:r>
            <a:r>
              <a:rPr lang="en" sz="2100"/>
              <a:t>: </a:t>
            </a:r>
            <a:endParaRPr sz="2100"/>
          </a:p>
          <a:p>
            <a:pPr indent="457200" lvl="0" marL="0" rtl="0" algn="l">
              <a:spcBef>
                <a:spcPts val="0"/>
              </a:spcBef>
              <a:spcAft>
                <a:spcPts val="0"/>
              </a:spcAft>
              <a:buNone/>
            </a:pPr>
            <a:r>
              <a:rPr lang="en" sz="2100"/>
              <a:t>Khởi tạo cây với khoảng cách tối đa giữa các lá</a:t>
            </a:r>
            <a:endParaRPr sz="2100"/>
          </a:p>
          <a:p>
            <a:pPr indent="0" lvl="0" marL="0" rtl="0" algn="l">
              <a:spcBef>
                <a:spcPts val="0"/>
              </a:spcBef>
              <a:spcAft>
                <a:spcPts val="0"/>
              </a:spcAft>
              <a:buNone/>
            </a:pPr>
            <a:r>
              <a:rPr lang="en" sz="2100">
                <a:solidFill>
                  <a:schemeClr val="accent5"/>
                </a:solidFill>
              </a:rPr>
              <a:t>isBalanced(Node node)</a:t>
            </a:r>
            <a:r>
              <a:rPr lang="en" sz="2100"/>
              <a:t>: </a:t>
            </a:r>
            <a:endParaRPr sz="2100"/>
          </a:p>
          <a:p>
            <a:pPr indent="457200" lvl="0" marL="0" rtl="0" algn="l">
              <a:spcBef>
                <a:spcPts val="0"/>
              </a:spcBef>
              <a:spcAft>
                <a:spcPts val="0"/>
              </a:spcAft>
              <a:buNone/>
            </a:pPr>
            <a:r>
              <a:rPr lang="en" sz="2100"/>
              <a:t>Kiểm tra cây có cân bằng hay không</a:t>
            </a:r>
            <a:endParaRPr sz="21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p:txBody>
      </p:sp>
      <p:sp>
        <p:nvSpPr>
          <p:cNvPr id="626" name="Google Shape;626;p50"/>
          <p:cNvSpPr txBox="1"/>
          <p:nvPr>
            <p:ph type="title"/>
          </p:nvPr>
        </p:nvSpPr>
        <p:spPr>
          <a:xfrm>
            <a:off x="496875" y="2466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chemeClr val="dk2"/>
                </a:solidFill>
              </a:rPr>
              <a:t>BalancedTree</a:t>
            </a:r>
            <a:endParaRPr>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1"/>
          <p:cNvSpPr txBox="1"/>
          <p:nvPr>
            <p:ph idx="1" type="body"/>
          </p:nvPr>
        </p:nvSpPr>
        <p:spPr>
          <a:xfrm>
            <a:off x="5555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Phương thức</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2300">
                <a:solidFill>
                  <a:srgbClr val="00FFFF"/>
                </a:solidFill>
              </a:rPr>
              <a:t>insertNode(Node parent, int value)</a:t>
            </a:r>
            <a:r>
              <a:rPr lang="en" sz="2300"/>
              <a:t>: </a:t>
            </a:r>
            <a:endParaRPr sz="2300"/>
          </a:p>
          <a:p>
            <a:pPr indent="0" lvl="0" marL="0" rtl="0" algn="l">
              <a:spcBef>
                <a:spcPts val="0"/>
              </a:spcBef>
              <a:spcAft>
                <a:spcPts val="0"/>
              </a:spcAft>
              <a:buNone/>
            </a:pPr>
            <a:r>
              <a:rPr lang="en" sz="2300"/>
              <a:t>Thêm nút vào cây nhị phân cân bằng</a:t>
            </a:r>
            <a:endParaRPr sz="2300"/>
          </a:p>
          <a:p>
            <a:pPr indent="0" lvl="0" marL="0" rtl="0" algn="l">
              <a:spcBef>
                <a:spcPts val="0"/>
              </a:spcBef>
              <a:spcAft>
                <a:spcPts val="0"/>
              </a:spcAft>
              <a:buNone/>
            </a:pPr>
            <a:r>
              <a:rPr lang="en" sz="2300"/>
              <a:t>(Override BalancedTree)</a:t>
            </a:r>
            <a:endParaRPr sz="2300"/>
          </a:p>
          <a:p>
            <a:pPr indent="0" lvl="0" marL="0" rtl="0" algn="l">
              <a:spcBef>
                <a:spcPts val="0"/>
              </a:spcBef>
              <a:spcAft>
                <a:spcPts val="0"/>
              </a:spcAft>
              <a:buNone/>
            </a:pPr>
            <a:r>
              <a:rPr lang="en" sz="2300">
                <a:solidFill>
                  <a:srgbClr val="FFFF00"/>
                </a:solidFill>
              </a:rPr>
              <a:t>isBalancedBinary(Node node)</a:t>
            </a:r>
            <a:r>
              <a:rPr lang="en" sz="2300"/>
              <a:t>: </a:t>
            </a:r>
            <a:endParaRPr sz="2300"/>
          </a:p>
          <a:p>
            <a:pPr indent="0" lvl="0" marL="0" rtl="0" algn="l">
              <a:spcBef>
                <a:spcPts val="0"/>
              </a:spcBef>
              <a:spcAft>
                <a:spcPts val="0"/>
              </a:spcAft>
              <a:buNone/>
            </a:pPr>
            <a:r>
              <a:rPr lang="en" sz="2300"/>
              <a:t>Kiểm tra cây nhị phân cân bằng</a:t>
            </a:r>
            <a:endParaRPr sz="23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p:txBody>
      </p:sp>
      <p:sp>
        <p:nvSpPr>
          <p:cNvPr id="632" name="Google Shape;632;p51"/>
          <p:cNvSpPr txBox="1"/>
          <p:nvPr>
            <p:ph type="title"/>
          </p:nvPr>
        </p:nvSpPr>
        <p:spPr>
          <a:xfrm>
            <a:off x="496875" y="2466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FFFF00"/>
                </a:solidFill>
              </a:rPr>
              <a:t>BalancedBinaryTree</a:t>
            </a:r>
            <a:endParaRPr>
              <a:solidFill>
                <a:srgbClr val="FFFF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2"/>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Thuộc tính</a:t>
            </a:r>
            <a:endParaRPr sz="2600"/>
          </a:p>
          <a:p>
            <a:pPr indent="0" lvl="0" marL="0" rtl="0" algn="l">
              <a:spcBef>
                <a:spcPts val="0"/>
              </a:spcBef>
              <a:spcAft>
                <a:spcPts val="0"/>
              </a:spcAft>
              <a:buNone/>
            </a:pPr>
            <a:r>
              <a:rPr lang="en" sz="1900">
                <a:solidFill>
                  <a:schemeClr val="accent5"/>
                </a:solidFill>
              </a:rPr>
              <a:t>private Pane treeVisualizer</a:t>
            </a:r>
            <a:r>
              <a:rPr lang="en" sz="1900"/>
              <a:t>: </a:t>
            </a:r>
            <a:endParaRPr sz="1900"/>
          </a:p>
          <a:p>
            <a:pPr indent="457200" lvl="0" marL="0" rtl="0" algn="l">
              <a:spcBef>
                <a:spcPts val="0"/>
              </a:spcBef>
              <a:spcAft>
                <a:spcPts val="0"/>
              </a:spcAft>
              <a:buNone/>
            </a:pPr>
            <a:r>
              <a:rPr lang="en" sz="1900"/>
              <a:t>Màn hình chính hiển thị </a:t>
            </a:r>
            <a:endParaRPr sz="1900"/>
          </a:p>
          <a:p>
            <a:pPr indent="0" lvl="0" marL="0" rtl="0" algn="l">
              <a:spcBef>
                <a:spcPts val="0"/>
              </a:spcBef>
              <a:spcAft>
                <a:spcPts val="0"/>
              </a:spcAft>
              <a:buNone/>
            </a:pPr>
            <a:r>
              <a:rPr lang="en" sz="1900">
                <a:solidFill>
                  <a:srgbClr val="00FFFF"/>
                </a:solidFill>
              </a:rPr>
              <a:t>private Tree currentTree</a:t>
            </a:r>
            <a:r>
              <a:rPr lang="en" sz="1900"/>
              <a:t>: </a:t>
            </a:r>
            <a:endParaRPr sz="1900"/>
          </a:p>
          <a:p>
            <a:pPr indent="457200" lvl="0" marL="0" rtl="0" algn="l">
              <a:spcBef>
                <a:spcPts val="0"/>
              </a:spcBef>
              <a:spcAft>
                <a:spcPts val="0"/>
              </a:spcAft>
              <a:buNone/>
            </a:pPr>
            <a:r>
              <a:rPr lang="en" sz="1900"/>
              <a:t>Cây hiện tại đang được hiển thị.</a:t>
            </a:r>
            <a:endParaRPr sz="1900"/>
          </a:p>
          <a:p>
            <a:pPr indent="0" lvl="0" marL="0" rtl="0" algn="l">
              <a:spcBef>
                <a:spcPts val="0"/>
              </a:spcBef>
              <a:spcAft>
                <a:spcPts val="0"/>
              </a:spcAft>
              <a:buNone/>
            </a:pPr>
            <a:r>
              <a:rPr lang="en" sz="1900">
                <a:solidFill>
                  <a:srgbClr val="00FF00"/>
                </a:solidFill>
              </a:rPr>
              <a:t>private Pane pseudoCode (String)</a:t>
            </a:r>
            <a:r>
              <a:rPr lang="en" sz="1900"/>
              <a:t>: </a:t>
            </a:r>
            <a:endParaRPr sz="1900"/>
          </a:p>
          <a:p>
            <a:pPr indent="457200" lvl="0" marL="0" rtl="0" algn="l">
              <a:spcBef>
                <a:spcPts val="0"/>
              </a:spcBef>
              <a:spcAft>
                <a:spcPts val="0"/>
              </a:spcAft>
              <a:buNone/>
            </a:pPr>
            <a:r>
              <a:rPr lang="en" sz="1900"/>
              <a:t>Mã giả cho các thao tác.</a:t>
            </a:r>
            <a:endParaRPr sz="1900"/>
          </a:p>
          <a:p>
            <a:pPr indent="0" lvl="0" marL="0" rtl="0" algn="l">
              <a:spcBef>
                <a:spcPts val="0"/>
              </a:spcBef>
              <a:spcAft>
                <a:spcPts val="0"/>
              </a:spcAft>
              <a:buNone/>
            </a:pPr>
            <a:r>
              <a:rPr lang="en" sz="1900">
                <a:solidFill>
                  <a:srgbClr val="FF00FF"/>
                </a:solidFill>
              </a:rPr>
              <a:t>private Slider sliderSpeed</a:t>
            </a:r>
            <a:r>
              <a:rPr lang="en" sz="1900"/>
              <a:t>: </a:t>
            </a:r>
            <a:endParaRPr sz="1900"/>
          </a:p>
          <a:p>
            <a:pPr indent="457200" lvl="0" marL="0" rtl="0" algn="l">
              <a:spcBef>
                <a:spcPts val="0"/>
              </a:spcBef>
              <a:spcAft>
                <a:spcPts val="0"/>
              </a:spcAft>
              <a:buNone/>
            </a:pPr>
            <a:r>
              <a:rPr lang="en" sz="1900"/>
              <a:t>Thanh trượt điều chỉnh tốc độ hoạt ảnh minh hoạ</a:t>
            </a:r>
            <a:endParaRPr sz="19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p:txBody>
      </p:sp>
      <p:sp>
        <p:nvSpPr>
          <p:cNvPr id="638" name="Google Shape;638;p52"/>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TreeVisualizerController</a:t>
            </a:r>
            <a:endParaRPr>
              <a:solidFill>
                <a:srgbClr val="00FFFF"/>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53"/>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Phương thức</a:t>
            </a:r>
            <a:endParaRPr sz="2600"/>
          </a:p>
          <a:p>
            <a:pPr indent="0" lvl="0" marL="0" rtl="0" algn="l">
              <a:spcBef>
                <a:spcPts val="0"/>
              </a:spcBef>
              <a:spcAft>
                <a:spcPts val="0"/>
              </a:spcAft>
              <a:buNone/>
            </a:pPr>
            <a:r>
              <a:t/>
            </a:r>
            <a:endParaRPr sz="1900"/>
          </a:p>
          <a:p>
            <a:pPr indent="0" lvl="0" marL="0" rtl="0" algn="l">
              <a:spcBef>
                <a:spcPts val="0"/>
              </a:spcBef>
              <a:spcAft>
                <a:spcPts val="0"/>
              </a:spcAft>
              <a:buNone/>
            </a:pPr>
            <a:r>
              <a:rPr lang="en" sz="1700">
                <a:solidFill>
                  <a:srgbClr val="00FFFF"/>
                </a:solidFill>
              </a:rPr>
              <a:t>selectTree()</a:t>
            </a:r>
            <a:r>
              <a:rPr lang="en" sz="1700"/>
              <a:t>: </a:t>
            </a:r>
            <a:endParaRPr sz="1700"/>
          </a:p>
          <a:p>
            <a:pPr indent="457200" lvl="0" marL="0" rtl="0" algn="l">
              <a:spcBef>
                <a:spcPts val="0"/>
              </a:spcBef>
              <a:spcAft>
                <a:spcPts val="0"/>
              </a:spcAft>
              <a:buNone/>
            </a:pPr>
            <a:r>
              <a:rPr lang="en" sz="1700"/>
              <a:t>Lựa chọn các loại cây</a:t>
            </a:r>
            <a:endParaRPr sz="1700"/>
          </a:p>
          <a:p>
            <a:pPr indent="0" lvl="0" marL="0" rtl="0" algn="l">
              <a:spcBef>
                <a:spcPts val="0"/>
              </a:spcBef>
              <a:spcAft>
                <a:spcPts val="0"/>
              </a:spcAft>
              <a:buNone/>
            </a:pPr>
            <a:r>
              <a:rPr lang="en" sz="1700">
                <a:solidFill>
                  <a:srgbClr val="FFFF00"/>
                </a:solidFill>
              </a:rPr>
              <a:t>void btnHelpPressed(ActionEvent event)</a:t>
            </a:r>
            <a:r>
              <a:rPr lang="en" sz="1700"/>
              <a:t>: </a:t>
            </a:r>
            <a:endParaRPr sz="1700"/>
          </a:p>
          <a:p>
            <a:pPr indent="457200" lvl="0" marL="0" rtl="0" algn="l">
              <a:spcBef>
                <a:spcPts val="0"/>
              </a:spcBef>
              <a:spcAft>
                <a:spcPts val="0"/>
              </a:spcAft>
              <a:buNone/>
            </a:pPr>
            <a:r>
              <a:rPr lang="en" sz="1700"/>
              <a:t>Hiển thị hướng dẫn sử dụng cơ bả</a:t>
            </a:r>
            <a:r>
              <a:rPr lang="en" sz="1700"/>
              <a:t>n </a:t>
            </a:r>
            <a:r>
              <a:rPr lang="en" sz="1700"/>
              <a:t>(gắn với sự kiện ấn nút Help)</a:t>
            </a:r>
            <a:endParaRPr sz="1700"/>
          </a:p>
          <a:p>
            <a:pPr indent="0" lvl="0" marL="0" rtl="0" algn="l">
              <a:spcBef>
                <a:spcPts val="0"/>
              </a:spcBef>
              <a:spcAft>
                <a:spcPts val="0"/>
              </a:spcAft>
              <a:buNone/>
            </a:pPr>
            <a:r>
              <a:rPr lang="en" sz="1700">
                <a:solidFill>
                  <a:srgbClr val="FF00FF"/>
                </a:solidFill>
              </a:rPr>
              <a:t>void btnQuitPressed(ActionEvent event)</a:t>
            </a:r>
            <a:r>
              <a:rPr lang="en" sz="1700"/>
              <a:t>: </a:t>
            </a:r>
            <a:endParaRPr sz="1700"/>
          </a:p>
          <a:p>
            <a:pPr indent="457200" lvl="0" marL="0" rtl="0" algn="l">
              <a:spcBef>
                <a:spcPts val="0"/>
              </a:spcBef>
              <a:spcAft>
                <a:spcPts val="0"/>
              </a:spcAft>
              <a:buNone/>
            </a:pPr>
            <a:r>
              <a:rPr lang="en" sz="1700"/>
              <a:t>Thoát ứng dụng (gắn với sự kiện ấn nút Quit)</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644" name="Google Shape;644;p53"/>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TreeVisualizerController</a:t>
            </a:r>
            <a:endParaRPr>
              <a:solidFill>
                <a:srgbClr val="00FFFF"/>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4"/>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Phương thức</a:t>
            </a:r>
            <a:endParaRPr sz="2600"/>
          </a:p>
          <a:p>
            <a:pPr indent="0" lvl="0" marL="0" rtl="0" algn="l">
              <a:spcBef>
                <a:spcPts val="0"/>
              </a:spcBef>
              <a:spcAft>
                <a:spcPts val="0"/>
              </a:spcAft>
              <a:buNone/>
            </a:pPr>
            <a:r>
              <a:t/>
            </a:r>
            <a:endParaRPr sz="1900"/>
          </a:p>
          <a:p>
            <a:pPr indent="0" lvl="0" marL="0" rtl="0" algn="l">
              <a:spcBef>
                <a:spcPts val="0"/>
              </a:spcBef>
              <a:spcAft>
                <a:spcPts val="0"/>
              </a:spcAft>
              <a:buNone/>
            </a:pPr>
            <a:r>
              <a:rPr lang="en" sz="1700">
                <a:solidFill>
                  <a:srgbClr val="00FF00"/>
                </a:solidFill>
              </a:rPr>
              <a:t>void btnCreatePressed(ActionEvent event)</a:t>
            </a:r>
            <a:r>
              <a:rPr lang="en" sz="1700">
                <a:solidFill>
                  <a:srgbClr val="00FFFF"/>
                </a:solidFill>
              </a:rPr>
              <a:t>: </a:t>
            </a:r>
            <a:endParaRPr sz="1700">
              <a:solidFill>
                <a:srgbClr val="00FFFF"/>
              </a:solidFill>
            </a:endParaRPr>
          </a:p>
          <a:p>
            <a:pPr indent="457200" lvl="0" marL="0" rtl="0" algn="l">
              <a:spcBef>
                <a:spcPts val="0"/>
              </a:spcBef>
              <a:spcAft>
                <a:spcPts val="0"/>
              </a:spcAft>
              <a:buNone/>
            </a:pPr>
            <a:r>
              <a:rPr lang="en" sz="1700"/>
              <a:t>Khởi tạo tree theo kiểu đã chọn (gắn với sự kiện ấn nút Create)</a:t>
            </a:r>
            <a:endParaRPr sz="1700"/>
          </a:p>
          <a:p>
            <a:pPr indent="0" lvl="0" marL="0" rtl="0" algn="l">
              <a:spcBef>
                <a:spcPts val="0"/>
              </a:spcBef>
              <a:spcAft>
                <a:spcPts val="0"/>
              </a:spcAft>
              <a:buNone/>
            </a:pPr>
            <a:r>
              <a:rPr lang="en" sz="1700">
                <a:solidFill>
                  <a:schemeClr val="accent5"/>
                </a:solidFill>
              </a:rPr>
              <a:t>void btnInsertPressed(ActionEvent event)</a:t>
            </a:r>
            <a:r>
              <a:rPr lang="en" sz="1700">
                <a:solidFill>
                  <a:srgbClr val="00FFFF"/>
                </a:solidFill>
              </a:rPr>
              <a:t>: </a:t>
            </a:r>
            <a:endParaRPr sz="1700">
              <a:solidFill>
                <a:srgbClr val="00FFFF"/>
              </a:solidFill>
            </a:endParaRPr>
          </a:p>
          <a:p>
            <a:pPr indent="457200" lvl="0" marL="0" rtl="0" algn="l">
              <a:spcBef>
                <a:spcPts val="0"/>
              </a:spcBef>
              <a:spcAft>
                <a:spcPts val="0"/>
              </a:spcAft>
              <a:buNone/>
            </a:pPr>
            <a:r>
              <a:rPr lang="en" sz="1700"/>
              <a:t>Chèn thêm node mới vào tree, làm node con của node chỉ định (gắn với sự kiện ấn nút Insert)</a:t>
            </a:r>
            <a:endParaRPr sz="1700"/>
          </a:p>
          <a:p>
            <a:pPr indent="0" lvl="0" marL="0" rtl="0" algn="l">
              <a:spcBef>
                <a:spcPts val="0"/>
              </a:spcBef>
              <a:spcAft>
                <a:spcPts val="0"/>
              </a:spcAft>
              <a:buNone/>
            </a:pPr>
            <a:r>
              <a:rPr lang="en" sz="1700">
                <a:solidFill>
                  <a:srgbClr val="FF0000"/>
                </a:solidFill>
              </a:rPr>
              <a:t>void btnDeletePressed(ActionEvent event)</a:t>
            </a:r>
            <a:r>
              <a:rPr lang="en" sz="1700">
                <a:solidFill>
                  <a:srgbClr val="00FFFF"/>
                </a:solidFill>
              </a:rPr>
              <a:t>: </a:t>
            </a:r>
            <a:endParaRPr sz="1700">
              <a:solidFill>
                <a:srgbClr val="00FFFF"/>
              </a:solidFill>
            </a:endParaRPr>
          </a:p>
          <a:p>
            <a:pPr indent="457200" lvl="0" marL="0" rtl="0" algn="l">
              <a:spcBef>
                <a:spcPts val="0"/>
              </a:spcBef>
              <a:spcAft>
                <a:spcPts val="0"/>
              </a:spcAft>
              <a:buNone/>
            </a:pPr>
            <a:r>
              <a:rPr lang="en" sz="1700"/>
              <a:t>Xoá node chỉ định khỏi tree(gắn với sự kiện ấn nút Delete)</a:t>
            </a:r>
            <a:endParaRPr sz="1700"/>
          </a:p>
          <a:p>
            <a:pPr indent="457200" lvl="0" marL="0" rtl="0" algn="l">
              <a:spcBef>
                <a:spcPts val="0"/>
              </a:spcBef>
              <a:spcAft>
                <a:spcPts val="0"/>
              </a:spcAft>
              <a:buNone/>
            </a:pPr>
            <a:r>
              <a:t/>
            </a:r>
            <a:endParaRPr sz="1700">
              <a:solidFill>
                <a:srgbClr val="00FFFF"/>
              </a:solidFill>
            </a:endParaRPr>
          </a:p>
          <a:p>
            <a:pPr indent="457200" lvl="0" marL="0" rtl="0" algn="l">
              <a:spcBef>
                <a:spcPts val="0"/>
              </a:spcBef>
              <a:spcAft>
                <a:spcPts val="0"/>
              </a:spcAft>
              <a:buNone/>
            </a:pPr>
            <a:r>
              <a:t/>
            </a:r>
            <a:endParaRPr sz="1700">
              <a:solidFill>
                <a:srgbClr val="00FFFF"/>
              </a:solidFill>
            </a:endParaRPr>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650" name="Google Shape;650;p54"/>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TreeVisualizerController</a:t>
            </a:r>
            <a:endParaRPr>
              <a:solidFill>
                <a:srgbClr val="00FFFF"/>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5"/>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Phương thức</a:t>
            </a:r>
            <a:endParaRPr sz="2600"/>
          </a:p>
          <a:p>
            <a:pPr indent="0" lvl="0" marL="0" rtl="0" algn="l">
              <a:spcBef>
                <a:spcPts val="0"/>
              </a:spcBef>
              <a:spcAft>
                <a:spcPts val="0"/>
              </a:spcAft>
              <a:buNone/>
            </a:pPr>
            <a:r>
              <a:t/>
            </a:r>
            <a:endParaRPr sz="2000"/>
          </a:p>
          <a:p>
            <a:pPr indent="0" lvl="0" marL="0" rtl="0" algn="l">
              <a:spcBef>
                <a:spcPts val="0"/>
              </a:spcBef>
              <a:spcAft>
                <a:spcPts val="0"/>
              </a:spcAft>
              <a:buNone/>
            </a:pPr>
            <a:r>
              <a:rPr lang="en" sz="1900">
                <a:solidFill>
                  <a:srgbClr val="94EE6B"/>
                </a:solidFill>
              </a:rPr>
              <a:t>void btnUpdatePressed(ActionEvent event)</a:t>
            </a:r>
            <a:r>
              <a:rPr lang="en" sz="1900"/>
              <a:t>: </a:t>
            </a:r>
            <a:endParaRPr sz="1900"/>
          </a:p>
          <a:p>
            <a:pPr indent="457200" lvl="0" marL="0" rtl="0" algn="l">
              <a:spcBef>
                <a:spcPts val="0"/>
              </a:spcBef>
              <a:spcAft>
                <a:spcPts val="0"/>
              </a:spcAft>
              <a:buNone/>
            </a:pPr>
            <a:r>
              <a:rPr lang="en" sz="1900"/>
              <a:t>Cập nhật giá trị mới của node chỉ định (gắn với sự kiện ấn nút Update)</a:t>
            </a:r>
            <a:endParaRPr sz="1900"/>
          </a:p>
          <a:p>
            <a:pPr indent="0" lvl="0" marL="0" rtl="0" algn="l">
              <a:spcBef>
                <a:spcPts val="0"/>
              </a:spcBef>
              <a:spcAft>
                <a:spcPts val="0"/>
              </a:spcAft>
              <a:buNone/>
            </a:pPr>
            <a:r>
              <a:rPr lang="en" sz="1900">
                <a:solidFill>
                  <a:schemeClr val="accent5"/>
                </a:solidFill>
              </a:rPr>
              <a:t>void btnTraversePressed(ActionEvent event)</a:t>
            </a:r>
            <a:r>
              <a:rPr lang="en" sz="1900"/>
              <a:t>: </a:t>
            </a:r>
            <a:endParaRPr sz="1900"/>
          </a:p>
          <a:p>
            <a:pPr indent="457200" lvl="0" marL="0" rtl="0" algn="l">
              <a:spcBef>
                <a:spcPts val="0"/>
              </a:spcBef>
              <a:spcAft>
                <a:spcPts val="0"/>
              </a:spcAft>
              <a:buNone/>
            </a:pPr>
            <a:r>
              <a:rPr lang="en" sz="1900"/>
              <a:t>Thực hiện duyệt tree (từ node gốc) theo thuật toán do người dùng chọn (DFS hoặc BFS) (gắn với sự kiện ấn nút Traverse)</a:t>
            </a:r>
            <a:endParaRPr sz="1900"/>
          </a:p>
          <a:p>
            <a:pPr indent="457200" lvl="0" marL="0" rtl="0" algn="l">
              <a:spcBef>
                <a:spcPts val="0"/>
              </a:spcBef>
              <a:spcAft>
                <a:spcPts val="0"/>
              </a:spcAft>
              <a:buNone/>
            </a:pPr>
            <a:r>
              <a:t/>
            </a:r>
            <a:endParaRPr sz="1900"/>
          </a:p>
          <a:p>
            <a:pPr indent="457200" lvl="0" marL="0" rtl="0" algn="l">
              <a:spcBef>
                <a:spcPts val="0"/>
              </a:spcBef>
              <a:spcAft>
                <a:spcPts val="0"/>
              </a:spcAft>
              <a:buNone/>
            </a:pPr>
            <a:r>
              <a:t/>
            </a:r>
            <a:endParaRPr sz="1900"/>
          </a:p>
          <a:p>
            <a:pPr indent="457200" lvl="0" marL="0" rtl="0" algn="l">
              <a:spcBef>
                <a:spcPts val="0"/>
              </a:spcBef>
              <a:spcAft>
                <a:spcPts val="0"/>
              </a:spcAft>
              <a:buNone/>
            </a:pPr>
            <a:r>
              <a:t/>
            </a:r>
            <a:endParaRPr sz="1700">
              <a:solidFill>
                <a:srgbClr val="00FFFF"/>
              </a:solidFill>
            </a:endParaRPr>
          </a:p>
          <a:p>
            <a:pPr indent="457200" lvl="0" marL="0" rtl="0" algn="l">
              <a:spcBef>
                <a:spcPts val="0"/>
              </a:spcBef>
              <a:spcAft>
                <a:spcPts val="0"/>
              </a:spcAft>
              <a:buNone/>
            </a:pPr>
            <a:r>
              <a:t/>
            </a:r>
            <a:endParaRPr sz="1700">
              <a:solidFill>
                <a:srgbClr val="00FFFF"/>
              </a:solidFill>
            </a:endParaRPr>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656" name="Google Shape;656;p55"/>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TreeVisualizerController</a:t>
            </a:r>
            <a:endParaRPr>
              <a:solidFill>
                <a:srgbClr val="00FFFF"/>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6"/>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Phương thức</a:t>
            </a:r>
            <a:endParaRPr sz="2600"/>
          </a:p>
          <a:p>
            <a:pPr indent="457200" lvl="0" marL="0" rtl="0" algn="l">
              <a:spcBef>
                <a:spcPts val="0"/>
              </a:spcBef>
              <a:spcAft>
                <a:spcPts val="0"/>
              </a:spcAft>
              <a:buNone/>
            </a:pPr>
            <a:r>
              <a:t/>
            </a:r>
            <a:endParaRPr sz="1300"/>
          </a:p>
          <a:p>
            <a:pPr indent="0" lvl="0" marL="0" rtl="0" algn="l">
              <a:spcBef>
                <a:spcPts val="0"/>
              </a:spcBef>
              <a:spcAft>
                <a:spcPts val="0"/>
              </a:spcAft>
              <a:buNone/>
            </a:pPr>
            <a:r>
              <a:rPr lang="en" sz="2000">
                <a:solidFill>
                  <a:srgbClr val="FFFF00"/>
                </a:solidFill>
              </a:rPr>
              <a:t>void btnSearchPressed(ActionEvent event)</a:t>
            </a:r>
            <a:r>
              <a:rPr lang="en" sz="2000"/>
              <a:t>: </a:t>
            </a:r>
            <a:endParaRPr sz="2000"/>
          </a:p>
          <a:p>
            <a:pPr indent="457200" lvl="0" marL="0" rtl="0" algn="l">
              <a:spcBef>
                <a:spcPts val="0"/>
              </a:spcBef>
              <a:spcAft>
                <a:spcPts val="0"/>
              </a:spcAft>
              <a:buNone/>
            </a:pPr>
            <a:r>
              <a:rPr lang="en" sz="2000"/>
              <a:t>Thực hiện tìm node chỉ định trên tree, bắt đầu từ node gốc, theo thuật toán do người dùng chọn (DFS hoặc BFS) (gắn với sự kiện ấn nút Search)</a:t>
            </a:r>
            <a:endParaRPr sz="2000"/>
          </a:p>
          <a:p>
            <a:pPr indent="0" lvl="0" marL="0" rtl="0" algn="l">
              <a:spcBef>
                <a:spcPts val="0"/>
              </a:spcBef>
              <a:spcAft>
                <a:spcPts val="0"/>
              </a:spcAft>
              <a:buNone/>
            </a:pPr>
            <a:r>
              <a:rPr lang="en" sz="2000">
                <a:solidFill>
                  <a:srgbClr val="00FFFF"/>
                </a:solidFill>
              </a:rPr>
              <a:t>private void updateTreeVisualizer(String message)</a:t>
            </a:r>
            <a:r>
              <a:rPr lang="en" sz="2000"/>
              <a:t>: </a:t>
            </a:r>
            <a:endParaRPr sz="2000"/>
          </a:p>
          <a:p>
            <a:pPr indent="457200" lvl="0" marL="0" rtl="0" algn="l">
              <a:spcBef>
                <a:spcPts val="0"/>
              </a:spcBef>
              <a:spcAft>
                <a:spcPts val="0"/>
              </a:spcAft>
              <a:buNone/>
            </a:pPr>
            <a:r>
              <a:rPr lang="en" sz="2000"/>
              <a:t>Cập nhật trạng thái của Pane treeVisualizer, giúp thể hiện hoạt ảnh của quá trình thao tác trên tree</a:t>
            </a:r>
            <a:endParaRPr sz="2000"/>
          </a:p>
          <a:p>
            <a:pPr indent="457200" lvl="0" marL="0" rtl="0" algn="l">
              <a:spcBef>
                <a:spcPts val="0"/>
              </a:spcBef>
              <a:spcAft>
                <a:spcPts val="0"/>
              </a:spcAft>
              <a:buNone/>
            </a:pPr>
            <a:r>
              <a:t/>
            </a:r>
            <a:endParaRPr sz="2000"/>
          </a:p>
          <a:p>
            <a:pPr indent="457200" lvl="0" marL="0" rtl="0" algn="l">
              <a:spcBef>
                <a:spcPts val="0"/>
              </a:spcBef>
              <a:spcAft>
                <a:spcPts val="0"/>
              </a:spcAft>
              <a:buNone/>
            </a:pPr>
            <a:r>
              <a:t/>
            </a:r>
            <a:endParaRPr sz="2000"/>
          </a:p>
          <a:p>
            <a:pPr indent="457200" lvl="0" marL="0" rtl="0" algn="l">
              <a:spcBef>
                <a:spcPts val="0"/>
              </a:spcBef>
              <a:spcAft>
                <a:spcPts val="0"/>
              </a:spcAft>
              <a:buNone/>
            </a:pPr>
            <a:r>
              <a:t/>
            </a:r>
            <a:endParaRPr sz="1900"/>
          </a:p>
          <a:p>
            <a:pPr indent="457200" lvl="0" marL="0" rtl="0" algn="l">
              <a:spcBef>
                <a:spcPts val="0"/>
              </a:spcBef>
              <a:spcAft>
                <a:spcPts val="0"/>
              </a:spcAft>
              <a:buNone/>
            </a:pPr>
            <a:r>
              <a:t/>
            </a:r>
            <a:endParaRPr sz="1900"/>
          </a:p>
          <a:p>
            <a:pPr indent="457200" lvl="0" marL="0" rtl="0" algn="l">
              <a:spcBef>
                <a:spcPts val="0"/>
              </a:spcBef>
              <a:spcAft>
                <a:spcPts val="0"/>
              </a:spcAft>
              <a:buNone/>
            </a:pPr>
            <a:r>
              <a:t/>
            </a:r>
            <a:endParaRPr sz="1700">
              <a:solidFill>
                <a:srgbClr val="00FFFF"/>
              </a:solidFill>
            </a:endParaRPr>
          </a:p>
          <a:p>
            <a:pPr indent="457200" lvl="0" marL="0" rtl="0" algn="l">
              <a:spcBef>
                <a:spcPts val="0"/>
              </a:spcBef>
              <a:spcAft>
                <a:spcPts val="0"/>
              </a:spcAft>
              <a:buNone/>
            </a:pPr>
            <a:r>
              <a:t/>
            </a:r>
            <a:endParaRPr sz="1700">
              <a:solidFill>
                <a:srgbClr val="00FFFF"/>
              </a:solidFill>
            </a:endParaRPr>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662" name="Google Shape;662;p56"/>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TreeVisualizerController</a:t>
            </a:r>
            <a:endParaRPr>
              <a:solidFill>
                <a:srgbClr val="00FFFF"/>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Phân công </a:t>
            </a:r>
            <a:r>
              <a:rPr lang="en">
                <a:solidFill>
                  <a:srgbClr val="00FFFF"/>
                </a:solidFill>
              </a:rPr>
              <a:t>công việc</a:t>
            </a:r>
            <a:endParaRPr>
              <a:solidFill>
                <a:srgbClr val="00FFFF"/>
              </a:solidFill>
            </a:endParaRPr>
          </a:p>
        </p:txBody>
      </p:sp>
      <p:graphicFrame>
        <p:nvGraphicFramePr>
          <p:cNvPr id="298" name="Google Shape;298;p30"/>
          <p:cNvGraphicFramePr/>
          <p:nvPr/>
        </p:nvGraphicFramePr>
        <p:xfrm>
          <a:off x="125600" y="1501000"/>
          <a:ext cx="3000000" cy="3000000"/>
        </p:xfrm>
        <a:graphic>
          <a:graphicData uri="http://schemas.openxmlformats.org/drawingml/2006/table">
            <a:tbl>
              <a:tblPr>
                <a:noFill/>
                <a:tableStyleId>{477479C3-8A49-4E75-87CE-F874F663C5CB}</a:tableStyleId>
              </a:tblPr>
              <a:tblGrid>
                <a:gridCol w="1912275"/>
                <a:gridCol w="5192700"/>
                <a:gridCol w="675300"/>
                <a:gridCol w="675300"/>
              </a:tblGrid>
              <a:tr h="671350">
                <a:tc>
                  <a:txBody>
                    <a:bodyPr/>
                    <a:lstStyle/>
                    <a:p>
                      <a:pPr indent="0" lvl="0" marL="0" rtl="0" algn="l">
                        <a:spcBef>
                          <a:spcPts val="0"/>
                        </a:spcBef>
                        <a:spcAft>
                          <a:spcPts val="0"/>
                        </a:spcAft>
                        <a:buNone/>
                      </a:pPr>
                      <a:r>
                        <a:rPr lang="en" sz="1200">
                          <a:solidFill>
                            <a:srgbClr val="94EE6B"/>
                          </a:solidFill>
                          <a:latin typeface="Source Code Pro"/>
                          <a:ea typeface="Source Code Pro"/>
                          <a:cs typeface="Source Code Pro"/>
                          <a:sym typeface="Source Code Pro"/>
                        </a:rPr>
                        <a:t>Họ và tên</a:t>
                      </a:r>
                      <a:endParaRPr sz="1200">
                        <a:solidFill>
                          <a:srgbClr val="94EE6B"/>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rgbClr val="FF00FF"/>
                          </a:solidFill>
                          <a:latin typeface="Source Code Pro"/>
                          <a:ea typeface="Source Code Pro"/>
                          <a:cs typeface="Source Code Pro"/>
                          <a:sym typeface="Source Code Pro"/>
                        </a:rPr>
                        <a:t>Công việc</a:t>
                      </a:r>
                      <a:endParaRPr sz="1200">
                        <a:solidFill>
                          <a:srgbClr val="FF00FF"/>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rgbClr val="00FFFF"/>
                          </a:solidFill>
                          <a:latin typeface="Source Code Pro"/>
                          <a:ea typeface="Source Code Pro"/>
                          <a:cs typeface="Source Code Pro"/>
                          <a:sym typeface="Source Code Pro"/>
                        </a:rPr>
                        <a:t>Mức độ </a:t>
                      </a:r>
                      <a:endParaRPr sz="1200">
                        <a:solidFill>
                          <a:srgbClr val="00FFFF"/>
                        </a:solidFill>
                        <a:latin typeface="Source Code Pro"/>
                        <a:ea typeface="Source Code Pro"/>
                        <a:cs typeface="Source Code Pro"/>
                        <a:sym typeface="Source Code Pro"/>
                      </a:endParaRPr>
                    </a:p>
                    <a:p>
                      <a:pPr indent="0" lvl="0" marL="0" rtl="0" algn="l">
                        <a:spcBef>
                          <a:spcPts val="0"/>
                        </a:spcBef>
                        <a:spcAft>
                          <a:spcPts val="0"/>
                        </a:spcAft>
                        <a:buNone/>
                      </a:pPr>
                      <a:r>
                        <a:rPr lang="en" sz="1200">
                          <a:solidFill>
                            <a:srgbClr val="00FFFF"/>
                          </a:solidFill>
                          <a:latin typeface="Source Code Pro"/>
                          <a:ea typeface="Source Code Pro"/>
                          <a:cs typeface="Source Code Pro"/>
                          <a:sym typeface="Source Code Pro"/>
                        </a:rPr>
                        <a:t>hoàn thành</a:t>
                      </a:r>
                      <a:endParaRPr sz="1200">
                        <a:solidFill>
                          <a:srgbClr val="00FFFF"/>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rgbClr val="FFFF00"/>
                          </a:solidFill>
                          <a:latin typeface="Source Code Pro"/>
                          <a:ea typeface="Source Code Pro"/>
                          <a:cs typeface="Source Code Pro"/>
                          <a:sym typeface="Source Code Pro"/>
                        </a:rPr>
                        <a:t>Ghi chú</a:t>
                      </a:r>
                      <a:endParaRPr sz="1200">
                        <a:solidFill>
                          <a:srgbClr val="FFFF00"/>
                        </a:solidFill>
                        <a:latin typeface="Source Code Pro"/>
                        <a:ea typeface="Source Code Pro"/>
                        <a:cs typeface="Source Code Pro"/>
                        <a:sym typeface="Source Code Pro"/>
                      </a:endParaRPr>
                    </a:p>
                  </a:txBody>
                  <a:tcPr marT="91425" marB="91425" marR="91425" marL="91425"/>
                </a:tc>
              </a:tr>
              <a:tr h="592775">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Nguyễn Mạnh Hùng</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Trưởng nhóm; code chính;</a:t>
                      </a:r>
                      <a:endParaRPr sz="12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Thiết kế giao diện người dùng</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Tốt</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30%</a:t>
                      </a:r>
                      <a:endParaRPr sz="1200">
                        <a:solidFill>
                          <a:schemeClr val="dk1"/>
                        </a:solidFill>
                        <a:latin typeface="Source Code Pro"/>
                        <a:ea typeface="Source Code Pro"/>
                        <a:cs typeface="Source Code Pro"/>
                        <a:sym typeface="Source Code Pro"/>
                      </a:endParaRPr>
                    </a:p>
                  </a:txBody>
                  <a:tcPr marT="91425" marB="91425" marR="91425" marL="91425"/>
                </a:tc>
              </a:tr>
              <a:tr h="367975">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Nguyễn Minh Hoàng</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Code phụ; Viết báo cáo; Chỉnh sửa giao diện</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Tốt </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15%</a:t>
                      </a:r>
                      <a:endParaRPr sz="1200">
                        <a:solidFill>
                          <a:schemeClr val="dk1"/>
                        </a:solidFill>
                        <a:latin typeface="Source Code Pro"/>
                        <a:ea typeface="Source Code Pro"/>
                        <a:cs typeface="Source Code Pro"/>
                        <a:sym typeface="Source Code Pro"/>
                      </a:endParaRPr>
                    </a:p>
                  </a:txBody>
                  <a:tcPr marT="91425" marB="91425" marR="91425" marL="91425"/>
                </a:tc>
              </a:tr>
              <a:tr h="380375">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Bùi Ngọc Hợp</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Code phụ; Viết báo cáo; Kiểm thử phần mềm; Chỉnh sửa giao diện</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Tốt</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15%</a:t>
                      </a:r>
                      <a:endParaRPr sz="1200">
                        <a:solidFill>
                          <a:schemeClr val="dk1"/>
                        </a:solidFill>
                        <a:latin typeface="Source Code Pro"/>
                        <a:ea typeface="Source Code Pro"/>
                        <a:cs typeface="Source Code Pro"/>
                        <a:sym typeface="Source Code Pro"/>
                      </a:endParaRPr>
                    </a:p>
                  </a:txBody>
                  <a:tcPr marT="91425" marB="91425" marR="91425" marL="91425"/>
                </a:tc>
              </a:tr>
              <a:tr h="403725">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Nông Phi Hùng</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Code phụ; Viết báo cáo; Kiểm thử phần mềm</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Tốt</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20%</a:t>
                      </a:r>
                      <a:endParaRPr sz="1200">
                        <a:solidFill>
                          <a:schemeClr val="dk1"/>
                        </a:solidFill>
                        <a:latin typeface="Source Code Pro"/>
                        <a:ea typeface="Source Code Pro"/>
                        <a:cs typeface="Source Code Pro"/>
                        <a:sym typeface="Source Code Pro"/>
                      </a:endParaRPr>
                    </a:p>
                  </a:txBody>
                  <a:tcPr marT="91425" marB="91425" marR="91425" marL="91425"/>
                </a:tc>
              </a:tr>
              <a:tr h="632625">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Trịnh Quốc Hoàng</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Code phụ; Làm slide</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Tốt</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20%</a:t>
                      </a:r>
                      <a:endParaRPr sz="1200">
                        <a:solidFill>
                          <a:schemeClr val="dk1"/>
                        </a:solidFill>
                        <a:latin typeface="Source Code Pro"/>
                        <a:ea typeface="Source Code Pro"/>
                        <a:cs typeface="Source Code Pro"/>
                        <a:sym typeface="Source Code Pro"/>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57"/>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Quan hệ</a:t>
            </a:r>
            <a:endParaRPr sz="2900"/>
          </a:p>
          <a:p>
            <a:pPr indent="0" lvl="0" marL="0" rtl="0" algn="l">
              <a:spcBef>
                <a:spcPts val="0"/>
              </a:spcBef>
              <a:spcAft>
                <a:spcPts val="0"/>
              </a:spcAft>
              <a:buNone/>
            </a:pPr>
            <a:r>
              <a:t/>
            </a:r>
            <a:endParaRPr sz="2200"/>
          </a:p>
          <a:p>
            <a:pPr indent="0" lvl="0" marL="0" rtl="0" algn="l">
              <a:spcBef>
                <a:spcPts val="0"/>
              </a:spcBef>
              <a:spcAft>
                <a:spcPts val="0"/>
              </a:spcAft>
              <a:buNone/>
            </a:pPr>
            <a:r>
              <a:rPr lang="en" sz="2400">
                <a:solidFill>
                  <a:srgbClr val="FFFF00"/>
                </a:solidFill>
              </a:rPr>
              <a:t>TreeVisualizerController - Tree (association)</a:t>
            </a:r>
            <a:r>
              <a:rPr lang="en" sz="2400"/>
              <a:t>:</a:t>
            </a:r>
            <a:endParaRPr sz="2400"/>
          </a:p>
          <a:p>
            <a:pPr indent="457200" lvl="0" marL="0" rtl="0" algn="l">
              <a:spcBef>
                <a:spcPts val="0"/>
              </a:spcBef>
              <a:spcAft>
                <a:spcPts val="0"/>
              </a:spcAft>
              <a:buNone/>
            </a:pPr>
            <a:r>
              <a:rPr lang="en" sz="2400"/>
              <a:t>Giúp thực hiện và hiển thị các hành động khi thao tác trên cây</a:t>
            </a:r>
            <a:endParaRPr sz="24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p:txBody>
      </p:sp>
      <p:sp>
        <p:nvSpPr>
          <p:cNvPr id="668" name="Google Shape;668;p57"/>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TreeVisualizerController</a:t>
            </a:r>
            <a:endParaRPr>
              <a:solidFill>
                <a:srgbClr val="00FFFF"/>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58"/>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Phương thức</a:t>
            </a:r>
            <a:endParaRPr sz="2900"/>
          </a:p>
          <a:p>
            <a:pPr indent="0" lvl="0" marL="0" rtl="0" algn="l">
              <a:spcBef>
                <a:spcPts val="0"/>
              </a:spcBef>
              <a:spcAft>
                <a:spcPts val="0"/>
              </a:spcAft>
              <a:buNone/>
            </a:pPr>
            <a:r>
              <a:rPr lang="en" sz="2200">
                <a:solidFill>
                  <a:srgbClr val="FFFF00"/>
                </a:solidFill>
              </a:rPr>
              <a:t>public static int showCreateDialog()</a:t>
            </a:r>
            <a:r>
              <a:rPr lang="en" sz="2200"/>
              <a:t>: </a:t>
            </a:r>
            <a:endParaRPr sz="2200"/>
          </a:p>
          <a:p>
            <a:pPr indent="457200" lvl="0" marL="0" rtl="0" algn="l">
              <a:spcBef>
                <a:spcPts val="0"/>
              </a:spcBef>
              <a:spcAft>
                <a:spcPts val="0"/>
              </a:spcAft>
              <a:buNone/>
            </a:pPr>
            <a:r>
              <a:rPr lang="en" sz="2200"/>
              <a:t>Hiển thị ra màn hình hộp thoại để người dùng nhập giá trị cho node gốc, từ đó khởi tạo tree mới</a:t>
            </a:r>
            <a:endParaRPr sz="2200"/>
          </a:p>
          <a:p>
            <a:pPr indent="0" lvl="0" marL="0" rtl="0" algn="l">
              <a:spcBef>
                <a:spcPts val="0"/>
              </a:spcBef>
              <a:spcAft>
                <a:spcPts val="0"/>
              </a:spcAft>
              <a:buNone/>
            </a:pPr>
            <a:r>
              <a:rPr lang="en" sz="2200">
                <a:solidFill>
                  <a:srgbClr val="00FFFF"/>
                </a:solidFill>
              </a:rPr>
              <a:t>public static int[] showInsertDialog()</a:t>
            </a:r>
            <a:r>
              <a:rPr lang="en" sz="2200"/>
              <a:t>: </a:t>
            </a:r>
            <a:endParaRPr sz="2200"/>
          </a:p>
          <a:p>
            <a:pPr indent="457200" lvl="0" marL="0" rtl="0" algn="l">
              <a:spcBef>
                <a:spcPts val="0"/>
              </a:spcBef>
              <a:spcAft>
                <a:spcPts val="0"/>
              </a:spcAft>
              <a:buNone/>
            </a:pPr>
            <a:r>
              <a:rPr lang="en" sz="2200"/>
              <a:t>Hiển thị ra màn hình hộp thoại để người dùng nhập giá trị cho node muốn thêm vào tree, và giá trị của node cha của nó</a:t>
            </a:r>
            <a:endParaRPr sz="2200"/>
          </a:p>
          <a:p>
            <a:pPr indent="0" lvl="0" marL="0" rtl="0" algn="l">
              <a:spcBef>
                <a:spcPts val="0"/>
              </a:spcBef>
              <a:spcAft>
                <a:spcPts val="0"/>
              </a:spcAft>
              <a:buNone/>
            </a:pPr>
            <a:r>
              <a:t/>
            </a:r>
            <a:endParaRPr sz="2200"/>
          </a:p>
        </p:txBody>
      </p:sp>
      <p:sp>
        <p:nvSpPr>
          <p:cNvPr id="674" name="Google Shape;674;p58"/>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00"/>
                </a:solidFill>
              </a:rPr>
              <a:t>Tree Dialog</a:t>
            </a:r>
            <a:endParaRPr>
              <a:solidFill>
                <a:srgbClr val="00FF00"/>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9"/>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Phương thức</a:t>
            </a:r>
            <a:endParaRPr sz="2900"/>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rPr lang="en" sz="2200">
                <a:solidFill>
                  <a:srgbClr val="FFFF00"/>
                </a:solidFill>
              </a:rPr>
              <a:t>public static int showDeleteDialog(): </a:t>
            </a:r>
            <a:endParaRPr sz="2200">
              <a:solidFill>
                <a:srgbClr val="FFFF00"/>
              </a:solidFill>
            </a:endParaRPr>
          </a:p>
          <a:p>
            <a:pPr indent="0" lvl="0" marL="457200" rtl="0" algn="l">
              <a:spcBef>
                <a:spcPts val="0"/>
              </a:spcBef>
              <a:spcAft>
                <a:spcPts val="0"/>
              </a:spcAft>
              <a:buNone/>
            </a:pPr>
            <a:r>
              <a:rPr lang="en" sz="2200"/>
              <a:t>Hiển thị ra màn hình hộp thoại để người dùng </a:t>
            </a:r>
            <a:endParaRPr sz="2200"/>
          </a:p>
          <a:p>
            <a:pPr indent="0" lvl="0" marL="0" rtl="0" algn="l">
              <a:spcBef>
                <a:spcPts val="0"/>
              </a:spcBef>
              <a:spcAft>
                <a:spcPts val="0"/>
              </a:spcAft>
              <a:buNone/>
            </a:pPr>
            <a:r>
              <a:rPr lang="en" sz="2200"/>
              <a:t>nhập giá trị của node muốn xoá khỏi tree</a:t>
            </a:r>
            <a:endParaRPr sz="2200"/>
          </a:p>
          <a:p>
            <a:pPr indent="0" lvl="0" marL="0" rtl="0" algn="l">
              <a:spcBef>
                <a:spcPts val="0"/>
              </a:spcBef>
              <a:spcAft>
                <a:spcPts val="0"/>
              </a:spcAft>
              <a:buNone/>
            </a:pPr>
            <a:r>
              <a:t/>
            </a:r>
            <a:endParaRPr sz="2200"/>
          </a:p>
        </p:txBody>
      </p:sp>
      <p:sp>
        <p:nvSpPr>
          <p:cNvPr id="680" name="Google Shape;680;p59"/>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00"/>
                </a:solidFill>
              </a:rPr>
              <a:t>Tree Dialog</a:t>
            </a:r>
            <a:endParaRPr>
              <a:solidFill>
                <a:srgbClr val="00FF00"/>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0"/>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Phương thức</a:t>
            </a:r>
            <a:endParaRPr sz="2900"/>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rPr lang="en" sz="2200">
                <a:solidFill>
                  <a:srgbClr val="FFFF00"/>
                </a:solidFill>
              </a:rPr>
              <a:t>public static int[] showUpdateDialog(): </a:t>
            </a:r>
            <a:endParaRPr sz="2200">
              <a:solidFill>
                <a:srgbClr val="FFFF00"/>
              </a:solidFill>
            </a:endParaRPr>
          </a:p>
          <a:p>
            <a:pPr indent="457200" lvl="0" marL="0" rtl="0" algn="l">
              <a:spcBef>
                <a:spcPts val="0"/>
              </a:spcBef>
              <a:spcAft>
                <a:spcPts val="0"/>
              </a:spcAft>
              <a:buNone/>
            </a:pPr>
            <a:r>
              <a:rPr lang="en" sz="2200"/>
              <a:t>Hiển thị ra màn hình hộp thoại để người dùng nhập giá trị hiện tại của node cần cập nhật, và giá trị mới mà người dùng mong muốn cho node đó</a:t>
            </a:r>
            <a:endParaRPr sz="2200"/>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p>
        </p:txBody>
      </p:sp>
      <p:sp>
        <p:nvSpPr>
          <p:cNvPr id="686" name="Google Shape;686;p60"/>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00"/>
                </a:solidFill>
              </a:rPr>
              <a:t>Tree Dialog</a:t>
            </a:r>
            <a:endParaRPr>
              <a:solidFill>
                <a:srgbClr val="00FF00"/>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61"/>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2900"/>
              <a:t>Quan hệ</a:t>
            </a:r>
            <a:endParaRPr sz="2900"/>
          </a:p>
          <a:p>
            <a:pPr indent="457200" lvl="0" marL="0" rtl="0" algn="l">
              <a:spcBef>
                <a:spcPts val="0"/>
              </a:spcBef>
              <a:spcAft>
                <a:spcPts val="0"/>
              </a:spcAft>
              <a:buNone/>
            </a:pPr>
            <a:r>
              <a:t/>
            </a:r>
            <a:endParaRPr sz="2600"/>
          </a:p>
          <a:p>
            <a:pPr indent="0" lvl="0" marL="0" rtl="0" algn="l">
              <a:spcBef>
                <a:spcPts val="0"/>
              </a:spcBef>
              <a:spcAft>
                <a:spcPts val="0"/>
              </a:spcAft>
              <a:buNone/>
            </a:pPr>
            <a:r>
              <a:rPr lang="en" sz="2000">
                <a:solidFill>
                  <a:srgbClr val="00FF00"/>
                </a:solidFill>
              </a:rPr>
              <a:t>TreeDialog - TreeVisualizerController (association):</a:t>
            </a:r>
            <a:r>
              <a:rPr lang="en" sz="2000"/>
              <a:t> </a:t>
            </a:r>
            <a:endParaRPr sz="2000"/>
          </a:p>
          <a:p>
            <a:pPr indent="457200" lvl="0" marL="0" rtl="0" algn="l">
              <a:spcBef>
                <a:spcPts val="0"/>
              </a:spcBef>
              <a:spcAft>
                <a:spcPts val="0"/>
              </a:spcAft>
              <a:buNone/>
            </a:pPr>
            <a:r>
              <a:rPr lang="en" sz="2000"/>
              <a:t>treeDialog hỗ trợ hiển thị dialog khi ấn các nút thao tác trên cây</a:t>
            </a:r>
            <a:endParaRPr sz="2000"/>
          </a:p>
          <a:p>
            <a:pPr indent="457200" lvl="0" marL="0" rtl="0" algn="l">
              <a:spcBef>
                <a:spcPts val="0"/>
              </a:spcBef>
              <a:spcAft>
                <a:spcPts val="0"/>
              </a:spcAft>
              <a:buNone/>
            </a:pPr>
            <a:r>
              <a:t/>
            </a:r>
            <a:endParaRPr sz="2900"/>
          </a:p>
          <a:p>
            <a:pPr indent="457200" lvl="0" marL="0" rtl="0" algn="l">
              <a:spcBef>
                <a:spcPts val="0"/>
              </a:spcBef>
              <a:spcAft>
                <a:spcPts val="0"/>
              </a:spcAft>
              <a:buNone/>
            </a:pPr>
            <a:r>
              <a:t/>
            </a:r>
            <a:endParaRPr sz="29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p>
        </p:txBody>
      </p:sp>
      <p:sp>
        <p:nvSpPr>
          <p:cNvPr id="692" name="Google Shape;692;p61"/>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00"/>
                </a:solidFill>
              </a:rPr>
              <a:t>Tree Dialog</a:t>
            </a:r>
            <a:endParaRPr>
              <a:solidFill>
                <a:srgbClr val="00FF00"/>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62"/>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Phương thức</a:t>
            </a:r>
            <a:endParaRPr sz="2900"/>
          </a:p>
          <a:p>
            <a:pPr indent="0" lvl="0" marL="0" rtl="0" algn="l">
              <a:spcBef>
                <a:spcPts val="0"/>
              </a:spcBef>
              <a:spcAft>
                <a:spcPts val="0"/>
              </a:spcAft>
              <a:buNone/>
            </a:pPr>
            <a:r>
              <a:t/>
            </a:r>
            <a:endParaRPr sz="1600"/>
          </a:p>
          <a:p>
            <a:pPr indent="457200" lvl="0" marL="0" rtl="0" algn="l">
              <a:spcBef>
                <a:spcPts val="0"/>
              </a:spcBef>
              <a:spcAft>
                <a:spcPts val="0"/>
              </a:spcAft>
              <a:buNone/>
            </a:pPr>
            <a:r>
              <a:rPr lang="en" sz="2200">
                <a:solidFill>
                  <a:srgbClr val="FFFF00"/>
                </a:solidFill>
              </a:rPr>
              <a:t>Quan hệ</a:t>
            </a:r>
            <a:endParaRPr sz="2200">
              <a:solidFill>
                <a:srgbClr val="FFFF00"/>
              </a:solidFill>
            </a:endParaRPr>
          </a:p>
          <a:p>
            <a:pPr indent="457200" lvl="0" marL="0" rtl="0" algn="l">
              <a:spcBef>
                <a:spcPts val="0"/>
              </a:spcBef>
              <a:spcAft>
                <a:spcPts val="0"/>
              </a:spcAft>
              <a:buNone/>
            </a:pPr>
            <a:r>
              <a:rPr lang="en" sz="2200">
                <a:solidFill>
                  <a:srgbClr val="FFFF00"/>
                </a:solidFill>
              </a:rPr>
              <a:t>TreeDialog - TreeVisualizerController (association): treeDialog hỗ trợ hiển thị dialog khi ấn các nút thao tác trên cây</a:t>
            </a:r>
            <a:endParaRPr sz="2200">
              <a:solidFill>
                <a:srgbClr val="FFFF00"/>
              </a:solidFill>
            </a:endParaRPr>
          </a:p>
          <a:p>
            <a:pPr indent="457200" lvl="0" marL="0" rtl="0" algn="l">
              <a:spcBef>
                <a:spcPts val="0"/>
              </a:spcBef>
              <a:spcAft>
                <a:spcPts val="0"/>
              </a:spcAft>
              <a:buNone/>
            </a:pPr>
            <a:r>
              <a:t/>
            </a:r>
            <a:endParaRPr sz="2200">
              <a:solidFill>
                <a:srgbClr val="FFFF00"/>
              </a:solidFill>
            </a:endParaRPr>
          </a:p>
          <a:p>
            <a:pPr indent="45720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p>
        </p:txBody>
      </p:sp>
      <p:sp>
        <p:nvSpPr>
          <p:cNvPr id="698" name="Google Shape;698;p62"/>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00"/>
                </a:solidFill>
              </a:rPr>
              <a:t>Tree Dialog</a:t>
            </a:r>
            <a:endParaRPr>
              <a:solidFill>
                <a:srgbClr val="00FF00"/>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63"/>
          <p:cNvSpPr txBox="1"/>
          <p:nvPr>
            <p:ph type="title"/>
          </p:nvPr>
        </p:nvSpPr>
        <p:spPr>
          <a:xfrm>
            <a:off x="1535738" y="2266450"/>
            <a:ext cx="6635700" cy="12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Xây dựng </a:t>
            </a:r>
            <a:r>
              <a:rPr lang="en">
                <a:solidFill>
                  <a:schemeClr val="accent4"/>
                </a:solidFill>
              </a:rPr>
              <a:t>chương trình     ..         minh họa</a:t>
            </a:r>
            <a:endParaRPr>
              <a:solidFill>
                <a:schemeClr val="accent4"/>
              </a:solidFill>
            </a:endParaRPr>
          </a:p>
        </p:txBody>
      </p:sp>
      <p:sp>
        <p:nvSpPr>
          <p:cNvPr id="704" name="Google Shape;704;p63"/>
          <p:cNvSpPr txBox="1"/>
          <p:nvPr>
            <p:ph idx="2" type="title"/>
          </p:nvPr>
        </p:nvSpPr>
        <p:spPr>
          <a:xfrm>
            <a:off x="988113" y="1350550"/>
            <a:ext cx="16521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705" name="Google Shape;705;p63"/>
          <p:cNvSpPr txBox="1"/>
          <p:nvPr/>
        </p:nvSpPr>
        <p:spPr>
          <a:xfrm>
            <a:off x="2195863" y="1373500"/>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706" name="Google Shape;706;p63"/>
          <p:cNvSpPr txBox="1"/>
          <p:nvPr/>
        </p:nvSpPr>
        <p:spPr>
          <a:xfrm>
            <a:off x="6717450" y="4008025"/>
            <a:ext cx="5193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7" name="Google Shape;707;p63"/>
          <p:cNvSpPr txBox="1"/>
          <p:nvPr/>
        </p:nvSpPr>
        <p:spPr>
          <a:xfrm>
            <a:off x="7407075" y="4221025"/>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708" name="Google Shape;708;p63"/>
          <p:cNvSpPr txBox="1"/>
          <p:nvPr/>
        </p:nvSpPr>
        <p:spPr>
          <a:xfrm>
            <a:off x="2640213" y="1588175"/>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709" name="Google Shape;709;p63"/>
          <p:cNvGrpSpPr/>
          <p:nvPr/>
        </p:nvGrpSpPr>
        <p:grpSpPr>
          <a:xfrm>
            <a:off x="350039" y="3944000"/>
            <a:ext cx="2536147" cy="887325"/>
            <a:chOff x="880714" y="3731738"/>
            <a:chExt cx="2536147" cy="887325"/>
          </a:xfrm>
        </p:grpSpPr>
        <p:sp>
          <p:nvSpPr>
            <p:cNvPr id="710" name="Google Shape;710;p63"/>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3"/>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3"/>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3"/>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3"/>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3"/>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3"/>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3"/>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3"/>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3"/>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3"/>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3"/>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3"/>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64"/>
          <p:cNvSpPr txBox="1"/>
          <p:nvPr>
            <p:ph type="title"/>
          </p:nvPr>
        </p:nvSpPr>
        <p:spPr>
          <a:xfrm>
            <a:off x="713225" y="1402850"/>
            <a:ext cx="32490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Select </a:t>
            </a:r>
            <a:endParaRPr/>
          </a:p>
          <a:p>
            <a:pPr indent="0" lvl="0" marL="0" rtl="0" algn="l">
              <a:spcBef>
                <a:spcPts val="0"/>
              </a:spcBef>
              <a:spcAft>
                <a:spcPts val="0"/>
              </a:spcAft>
              <a:buNone/>
            </a:pPr>
            <a:r>
              <a:rPr lang="en">
                <a:solidFill>
                  <a:srgbClr val="00FF00"/>
                </a:solidFill>
              </a:rPr>
              <a:t>Tree Type</a:t>
            </a:r>
            <a:endParaRPr>
              <a:solidFill>
                <a:srgbClr val="00FF00"/>
              </a:solidFill>
            </a:endParaRPr>
          </a:p>
        </p:txBody>
      </p:sp>
      <p:grpSp>
        <p:nvGrpSpPr>
          <p:cNvPr id="728" name="Google Shape;728;p64"/>
          <p:cNvGrpSpPr/>
          <p:nvPr/>
        </p:nvGrpSpPr>
        <p:grpSpPr>
          <a:xfrm>
            <a:off x="8389787" y="179931"/>
            <a:ext cx="486393" cy="125690"/>
            <a:chOff x="-890300" y="1406550"/>
            <a:chExt cx="806088" cy="208200"/>
          </a:xfrm>
        </p:grpSpPr>
        <p:sp>
          <p:nvSpPr>
            <p:cNvPr id="729" name="Google Shape;729;p64"/>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4"/>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4"/>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2" name="Google Shape;732;p64"/>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733" name="Google Shape;733;p64"/>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34" name="Google Shape;734;p64"/>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735" name="Google Shape;735;p64"/>
          <p:cNvGrpSpPr/>
          <p:nvPr/>
        </p:nvGrpSpPr>
        <p:grpSpPr>
          <a:xfrm>
            <a:off x="350039" y="3944000"/>
            <a:ext cx="2536147" cy="887325"/>
            <a:chOff x="880714" y="3731738"/>
            <a:chExt cx="2536147" cy="887325"/>
          </a:xfrm>
        </p:grpSpPr>
        <p:sp>
          <p:nvSpPr>
            <p:cNvPr id="736" name="Google Shape;736;p64"/>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4"/>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4"/>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4"/>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4"/>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4"/>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4"/>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4"/>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4"/>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4"/>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4"/>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4"/>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4"/>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9" name="Google Shape;749;p64"/>
          <p:cNvSpPr txBox="1"/>
          <p:nvPr>
            <p:ph idx="4294967295" type="body"/>
          </p:nvPr>
        </p:nvSpPr>
        <p:spPr>
          <a:xfrm>
            <a:off x="4242950" y="1294725"/>
            <a:ext cx="5306700" cy="28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Generic Tree</a:t>
            </a:r>
            <a:endParaRPr sz="2500"/>
          </a:p>
          <a:p>
            <a:pPr indent="0" lvl="0" marL="0" rtl="0" algn="l">
              <a:spcBef>
                <a:spcPts val="0"/>
              </a:spcBef>
              <a:spcAft>
                <a:spcPts val="0"/>
              </a:spcAft>
              <a:buNone/>
            </a:pPr>
            <a:r>
              <a:rPr lang="en" sz="2500">
                <a:solidFill>
                  <a:srgbClr val="FF00FF"/>
                </a:solidFill>
              </a:rPr>
              <a:t>Binary Tree</a:t>
            </a:r>
            <a:endParaRPr sz="2500">
              <a:solidFill>
                <a:srgbClr val="FF00FF"/>
              </a:solidFill>
            </a:endParaRPr>
          </a:p>
          <a:p>
            <a:pPr indent="0" lvl="0" marL="0" rtl="0" algn="l">
              <a:spcBef>
                <a:spcPts val="0"/>
              </a:spcBef>
              <a:spcAft>
                <a:spcPts val="0"/>
              </a:spcAft>
              <a:buNone/>
            </a:pPr>
            <a:r>
              <a:rPr lang="en" sz="2500">
                <a:solidFill>
                  <a:schemeClr val="dk2"/>
                </a:solidFill>
              </a:rPr>
              <a:t>Balanced Tree </a:t>
            </a:r>
            <a:endParaRPr sz="2500">
              <a:solidFill>
                <a:schemeClr val="dk2"/>
              </a:solidFill>
            </a:endParaRPr>
          </a:p>
          <a:p>
            <a:pPr indent="0" lvl="0" marL="0" rtl="0" algn="l">
              <a:spcBef>
                <a:spcPts val="0"/>
              </a:spcBef>
              <a:spcAft>
                <a:spcPts val="0"/>
              </a:spcAft>
              <a:buNone/>
            </a:pPr>
            <a:r>
              <a:rPr lang="en" sz="2500">
                <a:solidFill>
                  <a:schemeClr val="accent2"/>
                </a:solidFill>
              </a:rPr>
              <a:t>Balanced Binary Tree</a:t>
            </a:r>
            <a:endParaRPr sz="2500">
              <a:solidFill>
                <a:schemeClr val="accent2"/>
              </a:solidFill>
            </a:endParaRPr>
          </a:p>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65"/>
          <p:cNvSpPr txBox="1"/>
          <p:nvPr>
            <p:ph type="title"/>
          </p:nvPr>
        </p:nvSpPr>
        <p:spPr>
          <a:xfrm>
            <a:off x="713225" y="1402850"/>
            <a:ext cx="32490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View </a:t>
            </a:r>
            <a:endParaRPr/>
          </a:p>
          <a:p>
            <a:pPr indent="0" lvl="0" marL="0" rtl="0" algn="l">
              <a:spcBef>
                <a:spcPts val="0"/>
              </a:spcBef>
              <a:spcAft>
                <a:spcPts val="0"/>
              </a:spcAft>
              <a:buNone/>
            </a:pPr>
            <a:r>
              <a:rPr lang="en">
                <a:solidFill>
                  <a:schemeClr val="accent4"/>
                </a:solidFill>
              </a:rPr>
              <a:t>Help</a:t>
            </a:r>
            <a:endParaRPr>
              <a:solidFill>
                <a:schemeClr val="accent4"/>
              </a:solidFill>
            </a:endParaRPr>
          </a:p>
        </p:txBody>
      </p:sp>
      <p:grpSp>
        <p:nvGrpSpPr>
          <p:cNvPr id="755" name="Google Shape;755;p65"/>
          <p:cNvGrpSpPr/>
          <p:nvPr/>
        </p:nvGrpSpPr>
        <p:grpSpPr>
          <a:xfrm>
            <a:off x="8389787" y="179931"/>
            <a:ext cx="486393" cy="125690"/>
            <a:chOff x="-890300" y="1406550"/>
            <a:chExt cx="806088" cy="208200"/>
          </a:xfrm>
        </p:grpSpPr>
        <p:sp>
          <p:nvSpPr>
            <p:cNvPr id="756" name="Google Shape;756;p65"/>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5"/>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5"/>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65"/>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760" name="Google Shape;760;p65"/>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61" name="Google Shape;761;p65"/>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762" name="Google Shape;762;p65"/>
          <p:cNvGrpSpPr/>
          <p:nvPr/>
        </p:nvGrpSpPr>
        <p:grpSpPr>
          <a:xfrm>
            <a:off x="350039" y="3944000"/>
            <a:ext cx="2536147" cy="887325"/>
            <a:chOff x="880714" y="3731738"/>
            <a:chExt cx="2536147" cy="887325"/>
          </a:xfrm>
        </p:grpSpPr>
        <p:sp>
          <p:nvSpPr>
            <p:cNvPr id="763" name="Google Shape;763;p65"/>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5"/>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5"/>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5"/>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5"/>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5"/>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5"/>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5"/>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5"/>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5"/>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5"/>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5"/>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5"/>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65"/>
          <p:cNvSpPr txBox="1"/>
          <p:nvPr>
            <p:ph idx="4294967295" type="body"/>
          </p:nvPr>
        </p:nvSpPr>
        <p:spPr>
          <a:xfrm>
            <a:off x="4242950" y="1294725"/>
            <a:ext cx="4425900" cy="30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Hiển thị ra màn hình dialog </a:t>
            </a:r>
            <a:r>
              <a:rPr lang="en" sz="2500">
                <a:solidFill>
                  <a:schemeClr val="accent4"/>
                </a:solidFill>
              </a:rPr>
              <a:t>hướng dẫn sử dụng</a:t>
            </a:r>
            <a:r>
              <a:rPr lang="en" sz="2500"/>
              <a:t> các thao tác của ứng dụng</a:t>
            </a:r>
            <a:endParaRPr sz="2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66"/>
          <p:cNvSpPr txBox="1"/>
          <p:nvPr>
            <p:ph type="title"/>
          </p:nvPr>
        </p:nvSpPr>
        <p:spPr>
          <a:xfrm>
            <a:off x="713225" y="1402850"/>
            <a:ext cx="32490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00"/>
                </a:solidFill>
              </a:rPr>
              <a:t>Operation</a:t>
            </a:r>
            <a:endParaRPr/>
          </a:p>
          <a:p>
            <a:pPr indent="0" lvl="0" marL="0" rtl="0" algn="l">
              <a:spcBef>
                <a:spcPts val="0"/>
              </a:spcBef>
              <a:spcAft>
                <a:spcPts val="0"/>
              </a:spcAft>
              <a:buNone/>
            </a:pPr>
            <a:r>
              <a:rPr lang="en"/>
              <a:t>Tree</a:t>
            </a:r>
            <a:endParaRPr>
              <a:solidFill>
                <a:schemeClr val="accent4"/>
              </a:solidFill>
            </a:endParaRPr>
          </a:p>
        </p:txBody>
      </p:sp>
      <p:grpSp>
        <p:nvGrpSpPr>
          <p:cNvPr id="782" name="Google Shape;782;p66"/>
          <p:cNvGrpSpPr/>
          <p:nvPr/>
        </p:nvGrpSpPr>
        <p:grpSpPr>
          <a:xfrm>
            <a:off x="8389787" y="179931"/>
            <a:ext cx="486393" cy="125690"/>
            <a:chOff x="-890300" y="1406550"/>
            <a:chExt cx="806088" cy="208200"/>
          </a:xfrm>
        </p:grpSpPr>
        <p:sp>
          <p:nvSpPr>
            <p:cNvPr id="783" name="Google Shape;783;p66"/>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6"/>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6"/>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6" name="Google Shape;786;p66"/>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787" name="Google Shape;787;p66"/>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88" name="Google Shape;788;p66"/>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789" name="Google Shape;789;p66"/>
          <p:cNvGrpSpPr/>
          <p:nvPr/>
        </p:nvGrpSpPr>
        <p:grpSpPr>
          <a:xfrm>
            <a:off x="350039" y="3944000"/>
            <a:ext cx="2536147" cy="887325"/>
            <a:chOff x="880714" y="3731738"/>
            <a:chExt cx="2536147" cy="887325"/>
          </a:xfrm>
        </p:grpSpPr>
        <p:sp>
          <p:nvSpPr>
            <p:cNvPr id="790" name="Google Shape;790;p66"/>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6"/>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6"/>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6"/>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6"/>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6"/>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6"/>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6"/>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6"/>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6"/>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6"/>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6"/>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6"/>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3" name="Google Shape;803;p66"/>
          <p:cNvSpPr txBox="1"/>
          <p:nvPr>
            <p:ph idx="4294967295" type="body"/>
          </p:nvPr>
        </p:nvSpPr>
        <p:spPr>
          <a:xfrm>
            <a:off x="4242950" y="1294725"/>
            <a:ext cx="4425900" cy="30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94EE6B"/>
                </a:solidFill>
              </a:rPr>
              <a:t>Create</a:t>
            </a:r>
            <a:r>
              <a:rPr lang="en" sz="2500"/>
              <a:t> Tree</a:t>
            </a:r>
            <a:endParaRPr sz="2500"/>
          </a:p>
          <a:p>
            <a:pPr indent="0" lvl="0" marL="0" rtl="0" algn="l">
              <a:spcBef>
                <a:spcPts val="0"/>
              </a:spcBef>
              <a:spcAft>
                <a:spcPts val="0"/>
              </a:spcAft>
              <a:buNone/>
            </a:pPr>
            <a:r>
              <a:rPr lang="en" sz="2500">
                <a:solidFill>
                  <a:srgbClr val="FF00FF"/>
                </a:solidFill>
              </a:rPr>
              <a:t>Insert</a:t>
            </a:r>
            <a:r>
              <a:rPr lang="en" sz="2500"/>
              <a:t> Node</a:t>
            </a:r>
            <a:endParaRPr sz="2500"/>
          </a:p>
          <a:p>
            <a:pPr indent="0" lvl="0" marL="0" rtl="0" algn="l">
              <a:spcBef>
                <a:spcPts val="0"/>
              </a:spcBef>
              <a:spcAft>
                <a:spcPts val="0"/>
              </a:spcAft>
              <a:buNone/>
            </a:pPr>
            <a:r>
              <a:rPr lang="en" sz="2500">
                <a:solidFill>
                  <a:srgbClr val="FF0000"/>
                </a:solidFill>
              </a:rPr>
              <a:t>Delete</a:t>
            </a:r>
            <a:r>
              <a:rPr lang="en" sz="2500"/>
              <a:t> Node</a:t>
            </a:r>
            <a:endParaRPr sz="2500"/>
          </a:p>
          <a:p>
            <a:pPr indent="0" lvl="0" marL="0" rtl="0" algn="l">
              <a:spcBef>
                <a:spcPts val="0"/>
              </a:spcBef>
              <a:spcAft>
                <a:spcPts val="0"/>
              </a:spcAft>
              <a:buNone/>
            </a:pPr>
            <a:r>
              <a:rPr lang="en" sz="2500">
                <a:solidFill>
                  <a:srgbClr val="00FFFF"/>
                </a:solidFill>
              </a:rPr>
              <a:t>Traverse</a:t>
            </a:r>
            <a:r>
              <a:rPr lang="en" sz="2500"/>
              <a:t> Tree</a:t>
            </a:r>
            <a:endParaRPr sz="2500"/>
          </a:p>
          <a:p>
            <a:pPr indent="0" lvl="0" marL="0" rtl="0" algn="l">
              <a:spcBef>
                <a:spcPts val="0"/>
              </a:spcBef>
              <a:spcAft>
                <a:spcPts val="0"/>
              </a:spcAft>
              <a:buNone/>
            </a:pPr>
            <a:r>
              <a:rPr lang="en" sz="2500">
                <a:solidFill>
                  <a:srgbClr val="FFFF00"/>
                </a:solidFill>
              </a:rPr>
              <a:t>Search</a:t>
            </a:r>
            <a:r>
              <a:rPr lang="en" sz="2500"/>
              <a:t> Node</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1"/>
          <p:cNvSpPr txBox="1"/>
          <p:nvPr>
            <p:ph type="title"/>
          </p:nvPr>
        </p:nvSpPr>
        <p:spPr>
          <a:xfrm>
            <a:off x="713225" y="445025"/>
            <a:ext cx="771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 thực hiện</a:t>
            </a:r>
            <a:endParaRPr>
              <a:solidFill>
                <a:schemeClr val="accent4"/>
              </a:solidFill>
            </a:endParaRPr>
          </a:p>
        </p:txBody>
      </p:sp>
      <p:sp>
        <p:nvSpPr>
          <p:cNvPr id="304" name="Google Shape;304;p31"/>
          <p:cNvSpPr txBox="1"/>
          <p:nvPr>
            <p:ph idx="4" type="title"/>
          </p:nvPr>
        </p:nvSpPr>
        <p:spPr>
          <a:xfrm>
            <a:off x="2226625" y="1712150"/>
            <a:ext cx="602100" cy="39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05" name="Google Shape;305;p31"/>
          <p:cNvSpPr txBox="1"/>
          <p:nvPr>
            <p:ph idx="5" type="title"/>
          </p:nvPr>
        </p:nvSpPr>
        <p:spPr>
          <a:xfrm>
            <a:off x="2573400" y="2482425"/>
            <a:ext cx="602100" cy="39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306" name="Google Shape;306;p31"/>
          <p:cNvSpPr txBox="1"/>
          <p:nvPr>
            <p:ph idx="6" type="title"/>
          </p:nvPr>
        </p:nvSpPr>
        <p:spPr>
          <a:xfrm>
            <a:off x="2891275" y="3494325"/>
            <a:ext cx="602100" cy="32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07" name="Google Shape;307;p31"/>
          <p:cNvSpPr txBox="1"/>
          <p:nvPr>
            <p:ph idx="7" type="subTitle"/>
          </p:nvPr>
        </p:nvSpPr>
        <p:spPr>
          <a:xfrm>
            <a:off x="2828725" y="1769700"/>
            <a:ext cx="42096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Mô tả bài toán</a:t>
            </a:r>
            <a:endParaRPr/>
          </a:p>
        </p:txBody>
      </p:sp>
      <p:sp>
        <p:nvSpPr>
          <p:cNvPr id="308" name="Google Shape;308;p31"/>
          <p:cNvSpPr txBox="1"/>
          <p:nvPr>
            <p:ph idx="8" type="subTitle"/>
          </p:nvPr>
        </p:nvSpPr>
        <p:spPr>
          <a:xfrm>
            <a:off x="3175500" y="2482425"/>
            <a:ext cx="4209600" cy="9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Phân tích bài toán thành các biểu đồ</a:t>
            </a:r>
            <a:endParaRPr/>
          </a:p>
        </p:txBody>
      </p:sp>
      <p:sp>
        <p:nvSpPr>
          <p:cNvPr id="309" name="Google Shape;309;p31"/>
          <p:cNvSpPr txBox="1"/>
          <p:nvPr>
            <p:ph idx="9" type="subTitle"/>
          </p:nvPr>
        </p:nvSpPr>
        <p:spPr>
          <a:xfrm>
            <a:off x="3504025" y="3494325"/>
            <a:ext cx="4209600" cy="9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Xây dựng chương trình minh họa</a:t>
            </a:r>
            <a:endParaRPr/>
          </a:p>
        </p:txBody>
      </p:sp>
      <p:grpSp>
        <p:nvGrpSpPr>
          <p:cNvPr id="310" name="Google Shape;310;p31"/>
          <p:cNvGrpSpPr/>
          <p:nvPr/>
        </p:nvGrpSpPr>
        <p:grpSpPr>
          <a:xfrm>
            <a:off x="358925" y="1867675"/>
            <a:ext cx="2142175" cy="2736325"/>
            <a:chOff x="358925" y="1867675"/>
            <a:chExt cx="2142175" cy="2736325"/>
          </a:xfrm>
        </p:grpSpPr>
        <p:sp>
          <p:nvSpPr>
            <p:cNvPr id="311" name="Google Shape;311;p31"/>
            <p:cNvSpPr/>
            <p:nvPr/>
          </p:nvSpPr>
          <p:spPr>
            <a:xfrm>
              <a:off x="358925" y="1876250"/>
              <a:ext cx="2910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a:off x="757650" y="1867675"/>
              <a:ext cx="291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p:nvPr/>
          </p:nvSpPr>
          <p:spPr>
            <a:xfrm>
              <a:off x="358925" y="2188475"/>
              <a:ext cx="2910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358925" y="2515188"/>
              <a:ext cx="2910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358925" y="2841925"/>
              <a:ext cx="2910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709062" y="2841925"/>
              <a:ext cx="297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1059518" y="2841925"/>
              <a:ext cx="2328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358925" y="3152500"/>
              <a:ext cx="2685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358925" y="3495350"/>
              <a:ext cx="268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358925" y="3804275"/>
              <a:ext cx="2685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358925" y="4113200"/>
              <a:ext cx="268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709062" y="3152500"/>
              <a:ext cx="214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p:nvPr/>
          </p:nvSpPr>
          <p:spPr>
            <a:xfrm>
              <a:off x="683525" y="3495350"/>
              <a:ext cx="2148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p:cNvSpPr/>
            <p:nvPr/>
          </p:nvSpPr>
          <p:spPr>
            <a:xfrm>
              <a:off x="709062" y="3804275"/>
              <a:ext cx="2148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a:off x="709062" y="4130163"/>
              <a:ext cx="2148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p:nvPr/>
          </p:nvSpPr>
          <p:spPr>
            <a:xfrm>
              <a:off x="709062" y="4456050"/>
              <a:ext cx="2148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p:nvPr/>
          </p:nvSpPr>
          <p:spPr>
            <a:xfrm>
              <a:off x="973809" y="3152500"/>
              <a:ext cx="4155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a:off x="973809" y="3495350"/>
              <a:ext cx="5802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1"/>
            <p:cNvSpPr/>
            <p:nvPr/>
          </p:nvSpPr>
          <p:spPr>
            <a:xfrm>
              <a:off x="994246" y="3804275"/>
              <a:ext cx="675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1"/>
            <p:cNvSpPr/>
            <p:nvPr/>
          </p:nvSpPr>
          <p:spPr>
            <a:xfrm>
              <a:off x="994246" y="4148775"/>
              <a:ext cx="675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
            <p:cNvSpPr/>
            <p:nvPr/>
          </p:nvSpPr>
          <p:spPr>
            <a:xfrm>
              <a:off x="994246" y="4456050"/>
              <a:ext cx="675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1439171" y="3152500"/>
              <a:ext cx="3783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1629567" y="3478388"/>
              <a:ext cx="3783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1"/>
            <p:cNvSpPr/>
            <p:nvPr/>
          </p:nvSpPr>
          <p:spPr>
            <a:xfrm>
              <a:off x="1740173" y="3804300"/>
              <a:ext cx="2328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1"/>
            <p:cNvSpPr/>
            <p:nvPr/>
          </p:nvSpPr>
          <p:spPr>
            <a:xfrm>
              <a:off x="1740173" y="4456100"/>
              <a:ext cx="232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
            <p:cNvSpPr/>
            <p:nvPr/>
          </p:nvSpPr>
          <p:spPr>
            <a:xfrm>
              <a:off x="757650" y="2182588"/>
              <a:ext cx="5802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1"/>
            <p:cNvSpPr/>
            <p:nvPr/>
          </p:nvSpPr>
          <p:spPr>
            <a:xfrm>
              <a:off x="757650" y="2512250"/>
              <a:ext cx="5802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p:nvPr/>
          </p:nvSpPr>
          <p:spPr>
            <a:xfrm>
              <a:off x="1445575" y="2509300"/>
              <a:ext cx="297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a:off x="1344900" y="2841925"/>
              <a:ext cx="297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p:nvPr/>
          </p:nvSpPr>
          <p:spPr>
            <a:xfrm>
              <a:off x="1740250" y="4148775"/>
              <a:ext cx="4578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p:nvPr/>
          </p:nvSpPr>
          <p:spPr>
            <a:xfrm>
              <a:off x="2043300" y="4456050"/>
              <a:ext cx="4578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67"/>
          <p:cNvSpPr txBox="1"/>
          <p:nvPr>
            <p:ph type="title"/>
          </p:nvPr>
        </p:nvSpPr>
        <p:spPr>
          <a:xfrm>
            <a:off x="443675" y="1765175"/>
            <a:ext cx="47028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Interact with</a:t>
            </a:r>
            <a:r>
              <a:rPr lang="en">
                <a:solidFill>
                  <a:srgbClr val="FFFF00"/>
                </a:solidFill>
              </a:rPr>
              <a:t> </a:t>
            </a:r>
            <a:endParaRPr>
              <a:solidFill>
                <a:srgbClr val="FFFF00"/>
              </a:solidFill>
            </a:endParaRPr>
          </a:p>
          <a:p>
            <a:pPr indent="0" lvl="0" marL="0" rtl="0" algn="l">
              <a:spcBef>
                <a:spcPts val="0"/>
              </a:spcBef>
              <a:spcAft>
                <a:spcPts val="0"/>
              </a:spcAft>
              <a:buNone/>
            </a:pPr>
            <a:r>
              <a:rPr lang="en">
                <a:solidFill>
                  <a:srgbClr val="FF00FF"/>
                </a:solidFill>
              </a:rPr>
              <a:t>tool bar</a:t>
            </a:r>
            <a:endParaRPr>
              <a:solidFill>
                <a:srgbClr val="FF00FF"/>
              </a:solidFill>
            </a:endParaRPr>
          </a:p>
        </p:txBody>
      </p:sp>
      <p:grpSp>
        <p:nvGrpSpPr>
          <p:cNvPr id="809" name="Google Shape;809;p67"/>
          <p:cNvGrpSpPr/>
          <p:nvPr/>
        </p:nvGrpSpPr>
        <p:grpSpPr>
          <a:xfrm>
            <a:off x="8389787" y="179931"/>
            <a:ext cx="486393" cy="125690"/>
            <a:chOff x="-890300" y="1406550"/>
            <a:chExt cx="806088" cy="208200"/>
          </a:xfrm>
        </p:grpSpPr>
        <p:sp>
          <p:nvSpPr>
            <p:cNvPr id="810" name="Google Shape;810;p67"/>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7"/>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7"/>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3" name="Google Shape;813;p67"/>
          <p:cNvSpPr txBox="1"/>
          <p:nvPr/>
        </p:nvSpPr>
        <p:spPr>
          <a:xfrm>
            <a:off x="100450"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814" name="Google Shape;814;p67"/>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815" name="Google Shape;815;p67"/>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816" name="Google Shape;816;p67"/>
          <p:cNvGrpSpPr/>
          <p:nvPr/>
        </p:nvGrpSpPr>
        <p:grpSpPr>
          <a:xfrm>
            <a:off x="350039" y="3944000"/>
            <a:ext cx="2536147" cy="887325"/>
            <a:chOff x="880714" y="3731738"/>
            <a:chExt cx="2536147" cy="887325"/>
          </a:xfrm>
        </p:grpSpPr>
        <p:sp>
          <p:nvSpPr>
            <p:cNvPr id="817" name="Google Shape;817;p67"/>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7"/>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7"/>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7"/>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7"/>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7"/>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7"/>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7"/>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7"/>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7"/>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7"/>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7"/>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7"/>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67"/>
          <p:cNvSpPr txBox="1"/>
          <p:nvPr>
            <p:ph idx="4294967295" type="body"/>
          </p:nvPr>
        </p:nvSpPr>
        <p:spPr>
          <a:xfrm>
            <a:off x="4156700" y="947025"/>
            <a:ext cx="5205000" cy="3054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solidFill>
                  <a:schemeClr val="accent2"/>
                </a:solidFill>
              </a:rPr>
              <a:t>Tua nhanh/chậm</a:t>
            </a:r>
            <a:r>
              <a:rPr lang="en" sz="2400"/>
              <a:t> tốc độ </a:t>
            </a:r>
            <a:endParaRPr sz="2400"/>
          </a:p>
          <a:p>
            <a:pPr indent="0" lvl="0" marL="0" rtl="0" algn="l">
              <a:lnSpc>
                <a:spcPct val="150000"/>
              </a:lnSpc>
              <a:spcBef>
                <a:spcPts val="0"/>
              </a:spcBef>
              <a:spcAft>
                <a:spcPts val="0"/>
              </a:spcAft>
              <a:buNone/>
            </a:pPr>
            <a:r>
              <a:rPr lang="en" sz="2400">
                <a:solidFill>
                  <a:schemeClr val="accent5"/>
                </a:solidFill>
              </a:rPr>
              <a:t>Tạm dừng </a:t>
            </a:r>
            <a:endParaRPr sz="2400">
              <a:solidFill>
                <a:schemeClr val="accent5"/>
              </a:solidFill>
            </a:endParaRPr>
          </a:p>
          <a:p>
            <a:pPr indent="0" lvl="0" marL="0" rtl="0" algn="l">
              <a:lnSpc>
                <a:spcPct val="150000"/>
              </a:lnSpc>
              <a:spcBef>
                <a:spcPts val="0"/>
              </a:spcBef>
              <a:spcAft>
                <a:spcPts val="0"/>
              </a:spcAft>
              <a:buNone/>
            </a:pPr>
            <a:r>
              <a:rPr lang="en" sz="2400">
                <a:solidFill>
                  <a:srgbClr val="00FFFF"/>
                </a:solidFill>
              </a:rPr>
              <a:t>Tiếp tục</a:t>
            </a:r>
            <a:r>
              <a:rPr lang="en" sz="2400"/>
              <a:t> </a:t>
            </a:r>
            <a:endParaRPr sz="2400"/>
          </a:p>
          <a:p>
            <a:pPr indent="0" lvl="0" marL="0" rtl="0" algn="l">
              <a:lnSpc>
                <a:spcPct val="100000"/>
              </a:lnSpc>
              <a:spcBef>
                <a:spcPts val="0"/>
              </a:spcBef>
              <a:spcAft>
                <a:spcPts val="0"/>
              </a:spcAft>
              <a:buNone/>
            </a:pPr>
            <a:r>
              <a:rPr lang="en" sz="2400">
                <a:solidFill>
                  <a:srgbClr val="FF9900"/>
                </a:solidFill>
              </a:rPr>
              <a:t>Tiến lên/lùi lại</a:t>
            </a:r>
            <a:r>
              <a:rPr lang="en" sz="2400"/>
              <a:t> từng bước</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68"/>
          <p:cNvSpPr txBox="1"/>
          <p:nvPr>
            <p:ph type="title"/>
          </p:nvPr>
        </p:nvSpPr>
        <p:spPr>
          <a:xfrm>
            <a:off x="713225" y="1402850"/>
            <a:ext cx="32490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0000"/>
                </a:solidFill>
              </a:rPr>
              <a:t>Exit</a:t>
            </a:r>
            <a:r>
              <a:rPr lang="en"/>
              <a:t> </a:t>
            </a:r>
            <a:endParaRPr/>
          </a:p>
          <a:p>
            <a:pPr indent="0" lvl="0" marL="0" rtl="0" algn="l">
              <a:spcBef>
                <a:spcPts val="0"/>
              </a:spcBef>
              <a:spcAft>
                <a:spcPts val="0"/>
              </a:spcAft>
              <a:buNone/>
            </a:pPr>
            <a:r>
              <a:rPr lang="en"/>
              <a:t>Application</a:t>
            </a:r>
            <a:endParaRPr>
              <a:solidFill>
                <a:schemeClr val="accent4"/>
              </a:solidFill>
            </a:endParaRPr>
          </a:p>
        </p:txBody>
      </p:sp>
      <p:grpSp>
        <p:nvGrpSpPr>
          <p:cNvPr id="836" name="Google Shape;836;p68"/>
          <p:cNvGrpSpPr/>
          <p:nvPr/>
        </p:nvGrpSpPr>
        <p:grpSpPr>
          <a:xfrm>
            <a:off x="8389787" y="179931"/>
            <a:ext cx="486393" cy="125690"/>
            <a:chOff x="-890300" y="1406550"/>
            <a:chExt cx="806088" cy="208200"/>
          </a:xfrm>
        </p:grpSpPr>
        <p:sp>
          <p:nvSpPr>
            <p:cNvPr id="837" name="Google Shape;837;p68"/>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8"/>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8"/>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0" name="Google Shape;840;p68"/>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841" name="Google Shape;841;p68"/>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842" name="Google Shape;842;p68"/>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843" name="Google Shape;843;p68"/>
          <p:cNvGrpSpPr/>
          <p:nvPr/>
        </p:nvGrpSpPr>
        <p:grpSpPr>
          <a:xfrm>
            <a:off x="350039" y="3944000"/>
            <a:ext cx="2536147" cy="887325"/>
            <a:chOff x="880714" y="3731738"/>
            <a:chExt cx="2536147" cy="887325"/>
          </a:xfrm>
        </p:grpSpPr>
        <p:sp>
          <p:nvSpPr>
            <p:cNvPr id="844" name="Google Shape;844;p68"/>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8"/>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8"/>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8"/>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8"/>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8"/>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8"/>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8"/>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8"/>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8"/>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8"/>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8"/>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8"/>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7" name="Google Shape;857;p68"/>
          <p:cNvSpPr txBox="1"/>
          <p:nvPr>
            <p:ph idx="4294967295" type="body"/>
          </p:nvPr>
        </p:nvSpPr>
        <p:spPr>
          <a:xfrm>
            <a:off x="4856600" y="1402850"/>
            <a:ext cx="3731400" cy="30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Hiển thị </a:t>
            </a:r>
            <a:r>
              <a:rPr lang="en" sz="2500">
                <a:solidFill>
                  <a:srgbClr val="00FFFF"/>
                </a:solidFill>
              </a:rPr>
              <a:t>dialog</a:t>
            </a:r>
            <a:r>
              <a:rPr lang="en" sz="2500"/>
              <a:t> </a:t>
            </a:r>
            <a:endParaRPr sz="2500"/>
          </a:p>
          <a:p>
            <a:pPr indent="0" lvl="0" marL="0" rtl="0" algn="l">
              <a:spcBef>
                <a:spcPts val="0"/>
              </a:spcBef>
              <a:spcAft>
                <a:spcPts val="0"/>
              </a:spcAft>
              <a:buNone/>
            </a:pPr>
            <a:r>
              <a:rPr lang="en" sz="2500"/>
              <a:t>xác nhận </a:t>
            </a:r>
            <a:r>
              <a:rPr lang="en" sz="2500">
                <a:solidFill>
                  <a:srgbClr val="FF0000"/>
                </a:solidFill>
              </a:rPr>
              <a:t>thoát</a:t>
            </a:r>
            <a:endParaRPr sz="250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grpSp>
        <p:nvGrpSpPr>
          <p:cNvPr id="862" name="Google Shape;862;p69"/>
          <p:cNvGrpSpPr/>
          <p:nvPr/>
        </p:nvGrpSpPr>
        <p:grpSpPr>
          <a:xfrm>
            <a:off x="2148837" y="-24"/>
            <a:ext cx="5879495" cy="5302808"/>
            <a:chOff x="331763" y="414153"/>
            <a:chExt cx="6903246" cy="5019697"/>
          </a:xfrm>
        </p:grpSpPr>
        <p:sp>
          <p:nvSpPr>
            <p:cNvPr id="863" name="Google Shape;863;p69"/>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9"/>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9"/>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9"/>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7" name="Google Shape;867;p69"/>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a:t>
            </a:r>
            <a:r>
              <a:rPr lang="en"/>
              <a:t> </a:t>
            </a:r>
            <a:r>
              <a:rPr lang="en">
                <a:solidFill>
                  <a:schemeClr val="accent4"/>
                </a:solidFill>
              </a:rPr>
              <a:t>Khởi động</a:t>
            </a:r>
            <a:endParaRPr>
              <a:solidFill>
                <a:schemeClr val="accent4"/>
              </a:solidFill>
            </a:endParaRPr>
          </a:p>
        </p:txBody>
      </p:sp>
      <p:grpSp>
        <p:nvGrpSpPr>
          <p:cNvPr id="868" name="Google Shape;868;p69"/>
          <p:cNvGrpSpPr/>
          <p:nvPr/>
        </p:nvGrpSpPr>
        <p:grpSpPr>
          <a:xfrm>
            <a:off x="8389787" y="179931"/>
            <a:ext cx="486393" cy="125690"/>
            <a:chOff x="-890300" y="1406550"/>
            <a:chExt cx="806088" cy="208200"/>
          </a:xfrm>
        </p:grpSpPr>
        <p:sp>
          <p:nvSpPr>
            <p:cNvPr id="869" name="Google Shape;869;p69"/>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9"/>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9"/>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2" name="Google Shape;872;p69"/>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873" name="Google Shape;873;p69"/>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874" name="Google Shape;874;p69"/>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875" name="Google Shape;875;p69"/>
          <p:cNvGrpSpPr/>
          <p:nvPr/>
        </p:nvGrpSpPr>
        <p:grpSpPr>
          <a:xfrm>
            <a:off x="350039" y="3944000"/>
            <a:ext cx="2536147" cy="887325"/>
            <a:chOff x="880714" y="3731738"/>
            <a:chExt cx="2536147" cy="887325"/>
          </a:xfrm>
        </p:grpSpPr>
        <p:sp>
          <p:nvSpPr>
            <p:cNvPr id="876" name="Google Shape;876;p69"/>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9"/>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9"/>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9"/>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9"/>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9"/>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9"/>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9"/>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9"/>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9"/>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9"/>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9"/>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9"/>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89" name="Google Shape;889;p69"/>
          <p:cNvPicPr preferRelativeResize="0"/>
          <p:nvPr/>
        </p:nvPicPr>
        <p:blipFill>
          <a:blip r:embed="rId3">
            <a:alphaModFix/>
          </a:blip>
          <a:stretch>
            <a:fillRect/>
          </a:stretch>
        </p:blipFill>
        <p:spPr>
          <a:xfrm>
            <a:off x="2319275" y="140125"/>
            <a:ext cx="5538600" cy="430577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grpSp>
        <p:nvGrpSpPr>
          <p:cNvPr id="894" name="Google Shape;894;p70"/>
          <p:cNvGrpSpPr/>
          <p:nvPr/>
        </p:nvGrpSpPr>
        <p:grpSpPr>
          <a:xfrm>
            <a:off x="2148837" y="-24"/>
            <a:ext cx="5879495" cy="5302808"/>
            <a:chOff x="331763" y="414153"/>
            <a:chExt cx="6903246" cy="5019697"/>
          </a:xfrm>
        </p:grpSpPr>
        <p:sp>
          <p:nvSpPr>
            <p:cNvPr id="895" name="Google Shape;895;p70"/>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70"/>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0"/>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70"/>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9" name="Google Shape;899;p70"/>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FD4A4A"/>
                </a:solidFill>
              </a:rPr>
              <a:t>C</a:t>
            </a:r>
            <a:r>
              <a:rPr lang="en">
                <a:solidFill>
                  <a:srgbClr val="FD4A4A"/>
                </a:solidFill>
              </a:rPr>
              <a:t>họn cây</a:t>
            </a:r>
            <a:endParaRPr>
              <a:solidFill>
                <a:srgbClr val="FD4A4A"/>
              </a:solidFill>
            </a:endParaRPr>
          </a:p>
        </p:txBody>
      </p:sp>
      <p:grpSp>
        <p:nvGrpSpPr>
          <p:cNvPr id="900" name="Google Shape;900;p70"/>
          <p:cNvGrpSpPr/>
          <p:nvPr/>
        </p:nvGrpSpPr>
        <p:grpSpPr>
          <a:xfrm>
            <a:off x="8389787" y="179931"/>
            <a:ext cx="486393" cy="125690"/>
            <a:chOff x="-890300" y="1406550"/>
            <a:chExt cx="806088" cy="208200"/>
          </a:xfrm>
        </p:grpSpPr>
        <p:sp>
          <p:nvSpPr>
            <p:cNvPr id="901" name="Google Shape;901;p70"/>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70"/>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0"/>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4" name="Google Shape;904;p70"/>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905" name="Google Shape;905;p70"/>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906" name="Google Shape;906;p70"/>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907" name="Google Shape;907;p70"/>
          <p:cNvGrpSpPr/>
          <p:nvPr/>
        </p:nvGrpSpPr>
        <p:grpSpPr>
          <a:xfrm>
            <a:off x="350039" y="3944000"/>
            <a:ext cx="2536147" cy="887325"/>
            <a:chOff x="880714" y="3731738"/>
            <a:chExt cx="2536147" cy="887325"/>
          </a:xfrm>
        </p:grpSpPr>
        <p:sp>
          <p:nvSpPr>
            <p:cNvPr id="908" name="Google Shape;908;p70"/>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0"/>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0"/>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0"/>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0"/>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0"/>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0"/>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70"/>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70"/>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70"/>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0"/>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70"/>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70"/>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21" name="Google Shape;921;p70"/>
          <p:cNvPicPr preferRelativeResize="0"/>
          <p:nvPr/>
        </p:nvPicPr>
        <p:blipFill>
          <a:blip r:embed="rId3">
            <a:alphaModFix/>
          </a:blip>
          <a:stretch>
            <a:fillRect/>
          </a:stretch>
        </p:blipFill>
        <p:spPr>
          <a:xfrm>
            <a:off x="2322850" y="179925"/>
            <a:ext cx="5526700" cy="4259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grpSp>
        <p:nvGrpSpPr>
          <p:cNvPr id="926" name="Google Shape;926;p71"/>
          <p:cNvGrpSpPr/>
          <p:nvPr/>
        </p:nvGrpSpPr>
        <p:grpSpPr>
          <a:xfrm>
            <a:off x="2148837" y="-24"/>
            <a:ext cx="5879495" cy="5302808"/>
            <a:chOff x="331763" y="414153"/>
            <a:chExt cx="6903246" cy="5019697"/>
          </a:xfrm>
        </p:grpSpPr>
        <p:sp>
          <p:nvSpPr>
            <p:cNvPr id="927" name="Google Shape;927;p71"/>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71"/>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71"/>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71"/>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1" name="Google Shape;931;p71"/>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4CAE97"/>
                </a:solidFill>
              </a:rPr>
              <a:t>Tạo </a:t>
            </a:r>
            <a:r>
              <a:rPr lang="en">
                <a:solidFill>
                  <a:srgbClr val="4CAE97"/>
                </a:solidFill>
              </a:rPr>
              <a:t>cây</a:t>
            </a:r>
            <a:endParaRPr>
              <a:solidFill>
                <a:srgbClr val="4CAE97"/>
              </a:solidFill>
            </a:endParaRPr>
          </a:p>
        </p:txBody>
      </p:sp>
      <p:grpSp>
        <p:nvGrpSpPr>
          <p:cNvPr id="932" name="Google Shape;932;p71"/>
          <p:cNvGrpSpPr/>
          <p:nvPr/>
        </p:nvGrpSpPr>
        <p:grpSpPr>
          <a:xfrm>
            <a:off x="8389787" y="179931"/>
            <a:ext cx="486393" cy="125690"/>
            <a:chOff x="-890300" y="1406550"/>
            <a:chExt cx="806088" cy="208200"/>
          </a:xfrm>
        </p:grpSpPr>
        <p:sp>
          <p:nvSpPr>
            <p:cNvPr id="933" name="Google Shape;933;p71"/>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1"/>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1"/>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71"/>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937" name="Google Shape;937;p71"/>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938" name="Google Shape;938;p71"/>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939" name="Google Shape;939;p71"/>
          <p:cNvGrpSpPr/>
          <p:nvPr/>
        </p:nvGrpSpPr>
        <p:grpSpPr>
          <a:xfrm>
            <a:off x="350039" y="3944000"/>
            <a:ext cx="2536147" cy="887325"/>
            <a:chOff x="880714" y="3731738"/>
            <a:chExt cx="2536147" cy="887325"/>
          </a:xfrm>
        </p:grpSpPr>
        <p:sp>
          <p:nvSpPr>
            <p:cNvPr id="940" name="Google Shape;940;p71"/>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71"/>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71"/>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71"/>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71"/>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71"/>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71"/>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71"/>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1"/>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71"/>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71"/>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71"/>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71"/>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53" name="Google Shape;953;p71"/>
          <p:cNvPicPr preferRelativeResize="0"/>
          <p:nvPr/>
        </p:nvPicPr>
        <p:blipFill>
          <a:blip r:embed="rId3">
            <a:alphaModFix/>
          </a:blip>
          <a:stretch>
            <a:fillRect/>
          </a:stretch>
        </p:blipFill>
        <p:spPr>
          <a:xfrm>
            <a:off x="2292475" y="130175"/>
            <a:ext cx="5592201" cy="4356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grpSp>
        <p:nvGrpSpPr>
          <p:cNvPr id="958" name="Google Shape;958;p72"/>
          <p:cNvGrpSpPr/>
          <p:nvPr/>
        </p:nvGrpSpPr>
        <p:grpSpPr>
          <a:xfrm>
            <a:off x="2148837" y="-24"/>
            <a:ext cx="5879495" cy="5302808"/>
            <a:chOff x="331763" y="414153"/>
            <a:chExt cx="6903246" cy="5019697"/>
          </a:xfrm>
        </p:grpSpPr>
        <p:sp>
          <p:nvSpPr>
            <p:cNvPr id="959" name="Google Shape;959;p72"/>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72"/>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2"/>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72"/>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3" name="Google Shape;963;p72"/>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4CAE97"/>
                </a:solidFill>
              </a:rPr>
              <a:t>Tạo cây</a:t>
            </a:r>
            <a:endParaRPr>
              <a:solidFill>
                <a:srgbClr val="4CAE97"/>
              </a:solidFill>
            </a:endParaRPr>
          </a:p>
        </p:txBody>
      </p:sp>
      <p:grpSp>
        <p:nvGrpSpPr>
          <p:cNvPr id="964" name="Google Shape;964;p72"/>
          <p:cNvGrpSpPr/>
          <p:nvPr/>
        </p:nvGrpSpPr>
        <p:grpSpPr>
          <a:xfrm>
            <a:off x="8389787" y="179931"/>
            <a:ext cx="486393" cy="125690"/>
            <a:chOff x="-890300" y="1406550"/>
            <a:chExt cx="806088" cy="208200"/>
          </a:xfrm>
        </p:grpSpPr>
        <p:sp>
          <p:nvSpPr>
            <p:cNvPr id="965" name="Google Shape;965;p72"/>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2"/>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2"/>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8" name="Google Shape;968;p72"/>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969" name="Google Shape;969;p72"/>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970" name="Google Shape;970;p72"/>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971" name="Google Shape;971;p72"/>
          <p:cNvGrpSpPr/>
          <p:nvPr/>
        </p:nvGrpSpPr>
        <p:grpSpPr>
          <a:xfrm>
            <a:off x="350039" y="3944000"/>
            <a:ext cx="2536147" cy="887325"/>
            <a:chOff x="880714" y="3731738"/>
            <a:chExt cx="2536147" cy="887325"/>
          </a:xfrm>
        </p:grpSpPr>
        <p:sp>
          <p:nvSpPr>
            <p:cNvPr id="972" name="Google Shape;972;p72"/>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2"/>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72"/>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72"/>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72"/>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2"/>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72"/>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2"/>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2"/>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72"/>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2"/>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72"/>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72"/>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85" name="Google Shape;985;p72"/>
          <p:cNvPicPr preferRelativeResize="0"/>
          <p:nvPr/>
        </p:nvPicPr>
        <p:blipFill>
          <a:blip r:embed="rId3">
            <a:alphaModFix/>
          </a:blip>
          <a:stretch>
            <a:fillRect/>
          </a:stretch>
        </p:blipFill>
        <p:spPr>
          <a:xfrm>
            <a:off x="2331313" y="179925"/>
            <a:ext cx="5514525" cy="42870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grpSp>
        <p:nvGrpSpPr>
          <p:cNvPr id="990" name="Google Shape;990;p73"/>
          <p:cNvGrpSpPr/>
          <p:nvPr/>
        </p:nvGrpSpPr>
        <p:grpSpPr>
          <a:xfrm>
            <a:off x="2148837" y="-24"/>
            <a:ext cx="5879495" cy="5302808"/>
            <a:chOff x="331763" y="414153"/>
            <a:chExt cx="6903246" cy="5019697"/>
          </a:xfrm>
        </p:grpSpPr>
        <p:sp>
          <p:nvSpPr>
            <p:cNvPr id="991" name="Google Shape;991;p73"/>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3"/>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73"/>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3"/>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5" name="Google Shape;995;p73"/>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EC7955"/>
                </a:solidFill>
              </a:rPr>
              <a:t>Thêm nút</a:t>
            </a:r>
            <a:endParaRPr>
              <a:solidFill>
                <a:srgbClr val="EC7955"/>
              </a:solidFill>
            </a:endParaRPr>
          </a:p>
        </p:txBody>
      </p:sp>
      <p:grpSp>
        <p:nvGrpSpPr>
          <p:cNvPr id="996" name="Google Shape;996;p73"/>
          <p:cNvGrpSpPr/>
          <p:nvPr/>
        </p:nvGrpSpPr>
        <p:grpSpPr>
          <a:xfrm>
            <a:off x="8389787" y="179931"/>
            <a:ext cx="486393" cy="125690"/>
            <a:chOff x="-890300" y="1406550"/>
            <a:chExt cx="806088" cy="208200"/>
          </a:xfrm>
        </p:grpSpPr>
        <p:sp>
          <p:nvSpPr>
            <p:cNvPr id="997" name="Google Shape;997;p73"/>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3"/>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3"/>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0" name="Google Shape;1000;p73"/>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001" name="Google Shape;1001;p73"/>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02" name="Google Shape;1002;p73"/>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003" name="Google Shape;1003;p73"/>
          <p:cNvGrpSpPr/>
          <p:nvPr/>
        </p:nvGrpSpPr>
        <p:grpSpPr>
          <a:xfrm>
            <a:off x="350039" y="3944000"/>
            <a:ext cx="2536147" cy="887325"/>
            <a:chOff x="880714" y="3731738"/>
            <a:chExt cx="2536147" cy="887325"/>
          </a:xfrm>
        </p:grpSpPr>
        <p:sp>
          <p:nvSpPr>
            <p:cNvPr id="1004" name="Google Shape;1004;p73"/>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3"/>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73"/>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3"/>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73"/>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73"/>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73"/>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3"/>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73"/>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3"/>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73"/>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73"/>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3"/>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17" name="Google Shape;1017;p73"/>
          <p:cNvPicPr preferRelativeResize="0"/>
          <p:nvPr/>
        </p:nvPicPr>
        <p:blipFill>
          <a:blip r:embed="rId3">
            <a:alphaModFix/>
          </a:blip>
          <a:stretch>
            <a:fillRect/>
          </a:stretch>
        </p:blipFill>
        <p:spPr>
          <a:xfrm>
            <a:off x="2322238" y="120225"/>
            <a:ext cx="5532675" cy="43378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grpSp>
        <p:nvGrpSpPr>
          <p:cNvPr id="1022" name="Google Shape;1022;p74"/>
          <p:cNvGrpSpPr/>
          <p:nvPr/>
        </p:nvGrpSpPr>
        <p:grpSpPr>
          <a:xfrm>
            <a:off x="2148837" y="-24"/>
            <a:ext cx="5879495" cy="5302808"/>
            <a:chOff x="331763" y="414153"/>
            <a:chExt cx="6903246" cy="5019697"/>
          </a:xfrm>
        </p:grpSpPr>
        <p:sp>
          <p:nvSpPr>
            <p:cNvPr id="1023" name="Google Shape;1023;p74"/>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4"/>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74"/>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74"/>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7" name="Google Shape;1027;p74"/>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EC7955"/>
                </a:solidFill>
              </a:rPr>
              <a:t>Thêm nút</a:t>
            </a:r>
            <a:endParaRPr>
              <a:solidFill>
                <a:srgbClr val="EC7955"/>
              </a:solidFill>
            </a:endParaRPr>
          </a:p>
        </p:txBody>
      </p:sp>
      <p:grpSp>
        <p:nvGrpSpPr>
          <p:cNvPr id="1028" name="Google Shape;1028;p74"/>
          <p:cNvGrpSpPr/>
          <p:nvPr/>
        </p:nvGrpSpPr>
        <p:grpSpPr>
          <a:xfrm>
            <a:off x="8389787" y="179931"/>
            <a:ext cx="486393" cy="125690"/>
            <a:chOff x="-890300" y="1406550"/>
            <a:chExt cx="806088" cy="208200"/>
          </a:xfrm>
        </p:grpSpPr>
        <p:sp>
          <p:nvSpPr>
            <p:cNvPr id="1029" name="Google Shape;1029;p74"/>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74"/>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74"/>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2" name="Google Shape;1032;p74"/>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033" name="Google Shape;1033;p74"/>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34" name="Google Shape;1034;p74"/>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035" name="Google Shape;1035;p74"/>
          <p:cNvGrpSpPr/>
          <p:nvPr/>
        </p:nvGrpSpPr>
        <p:grpSpPr>
          <a:xfrm>
            <a:off x="350039" y="3944000"/>
            <a:ext cx="2536147" cy="887325"/>
            <a:chOff x="880714" y="3731738"/>
            <a:chExt cx="2536147" cy="887325"/>
          </a:xfrm>
        </p:grpSpPr>
        <p:sp>
          <p:nvSpPr>
            <p:cNvPr id="1036" name="Google Shape;1036;p74"/>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4"/>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4"/>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4"/>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4"/>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4"/>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4"/>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74"/>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74"/>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74"/>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74"/>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74"/>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4"/>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49" name="Google Shape;1049;p74"/>
          <p:cNvPicPr preferRelativeResize="0"/>
          <p:nvPr/>
        </p:nvPicPr>
        <p:blipFill>
          <a:blip r:embed="rId3">
            <a:alphaModFix/>
          </a:blip>
          <a:stretch>
            <a:fillRect/>
          </a:stretch>
        </p:blipFill>
        <p:spPr>
          <a:xfrm>
            <a:off x="2299313" y="130175"/>
            <a:ext cx="5578525" cy="4336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grpSp>
        <p:nvGrpSpPr>
          <p:cNvPr id="1054" name="Google Shape;1054;p75"/>
          <p:cNvGrpSpPr/>
          <p:nvPr/>
        </p:nvGrpSpPr>
        <p:grpSpPr>
          <a:xfrm>
            <a:off x="2148837" y="-24"/>
            <a:ext cx="5879495" cy="5302808"/>
            <a:chOff x="331763" y="414153"/>
            <a:chExt cx="6903246" cy="5019697"/>
          </a:xfrm>
        </p:grpSpPr>
        <p:sp>
          <p:nvSpPr>
            <p:cNvPr id="1055" name="Google Shape;1055;p75"/>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5"/>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5"/>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5"/>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9" name="Google Shape;1059;p75"/>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4CAE97"/>
                </a:solidFill>
              </a:rPr>
              <a:t>Xóa nút</a:t>
            </a:r>
            <a:endParaRPr>
              <a:solidFill>
                <a:srgbClr val="4CAE97"/>
              </a:solidFill>
            </a:endParaRPr>
          </a:p>
        </p:txBody>
      </p:sp>
      <p:grpSp>
        <p:nvGrpSpPr>
          <p:cNvPr id="1060" name="Google Shape;1060;p75"/>
          <p:cNvGrpSpPr/>
          <p:nvPr/>
        </p:nvGrpSpPr>
        <p:grpSpPr>
          <a:xfrm>
            <a:off x="8389787" y="179931"/>
            <a:ext cx="486393" cy="125690"/>
            <a:chOff x="-890300" y="1406550"/>
            <a:chExt cx="806088" cy="208200"/>
          </a:xfrm>
        </p:grpSpPr>
        <p:sp>
          <p:nvSpPr>
            <p:cNvPr id="1061" name="Google Shape;1061;p75"/>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5"/>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75"/>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4" name="Google Shape;1064;p75"/>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065" name="Google Shape;1065;p75"/>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66" name="Google Shape;1066;p75"/>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067" name="Google Shape;1067;p75"/>
          <p:cNvGrpSpPr/>
          <p:nvPr/>
        </p:nvGrpSpPr>
        <p:grpSpPr>
          <a:xfrm>
            <a:off x="350039" y="3944000"/>
            <a:ext cx="2536147" cy="887325"/>
            <a:chOff x="880714" y="3731738"/>
            <a:chExt cx="2536147" cy="887325"/>
          </a:xfrm>
        </p:grpSpPr>
        <p:sp>
          <p:nvSpPr>
            <p:cNvPr id="1068" name="Google Shape;1068;p75"/>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5"/>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5"/>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5"/>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5"/>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5"/>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5"/>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5"/>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5"/>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5"/>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5"/>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5"/>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5"/>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81" name="Google Shape;1081;p75"/>
          <p:cNvPicPr preferRelativeResize="0"/>
          <p:nvPr/>
        </p:nvPicPr>
        <p:blipFill>
          <a:blip r:embed="rId3">
            <a:alphaModFix/>
          </a:blip>
          <a:stretch>
            <a:fillRect/>
          </a:stretch>
        </p:blipFill>
        <p:spPr>
          <a:xfrm>
            <a:off x="2331813" y="179925"/>
            <a:ext cx="5513525" cy="42771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grpSp>
        <p:nvGrpSpPr>
          <p:cNvPr id="1086" name="Google Shape;1086;p76"/>
          <p:cNvGrpSpPr/>
          <p:nvPr/>
        </p:nvGrpSpPr>
        <p:grpSpPr>
          <a:xfrm>
            <a:off x="2148837" y="-24"/>
            <a:ext cx="5879495" cy="5302808"/>
            <a:chOff x="331763" y="414153"/>
            <a:chExt cx="6903246" cy="5019697"/>
          </a:xfrm>
        </p:grpSpPr>
        <p:sp>
          <p:nvSpPr>
            <p:cNvPr id="1087" name="Google Shape;1087;p76"/>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6"/>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6"/>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6"/>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1" name="Google Shape;1091;p76"/>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4CAE97"/>
                </a:solidFill>
              </a:rPr>
              <a:t>Xóa nút</a:t>
            </a:r>
            <a:endParaRPr>
              <a:solidFill>
                <a:srgbClr val="4CAE97"/>
              </a:solidFill>
            </a:endParaRPr>
          </a:p>
        </p:txBody>
      </p:sp>
      <p:grpSp>
        <p:nvGrpSpPr>
          <p:cNvPr id="1092" name="Google Shape;1092;p76"/>
          <p:cNvGrpSpPr/>
          <p:nvPr/>
        </p:nvGrpSpPr>
        <p:grpSpPr>
          <a:xfrm>
            <a:off x="8389787" y="179931"/>
            <a:ext cx="486393" cy="125690"/>
            <a:chOff x="-890300" y="1406550"/>
            <a:chExt cx="806088" cy="208200"/>
          </a:xfrm>
        </p:grpSpPr>
        <p:sp>
          <p:nvSpPr>
            <p:cNvPr id="1093" name="Google Shape;1093;p76"/>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6"/>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6"/>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6" name="Google Shape;1096;p76"/>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097" name="Google Shape;1097;p76"/>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98" name="Google Shape;1098;p76"/>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099" name="Google Shape;1099;p76"/>
          <p:cNvGrpSpPr/>
          <p:nvPr/>
        </p:nvGrpSpPr>
        <p:grpSpPr>
          <a:xfrm>
            <a:off x="350039" y="3944000"/>
            <a:ext cx="2536147" cy="887325"/>
            <a:chOff x="880714" y="3731738"/>
            <a:chExt cx="2536147" cy="887325"/>
          </a:xfrm>
        </p:grpSpPr>
        <p:sp>
          <p:nvSpPr>
            <p:cNvPr id="1100" name="Google Shape;1100;p76"/>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6"/>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6"/>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6"/>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76"/>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6"/>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6"/>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6"/>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6"/>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6"/>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6"/>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6"/>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6"/>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13" name="Google Shape;1113;p76"/>
          <p:cNvPicPr preferRelativeResize="0"/>
          <p:nvPr/>
        </p:nvPicPr>
        <p:blipFill>
          <a:blip r:embed="rId3">
            <a:alphaModFix/>
          </a:blip>
          <a:stretch>
            <a:fillRect/>
          </a:stretch>
        </p:blipFill>
        <p:spPr>
          <a:xfrm>
            <a:off x="2330788" y="179925"/>
            <a:ext cx="5515575" cy="429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2"/>
          <p:cNvSpPr txBox="1"/>
          <p:nvPr>
            <p:ph type="title"/>
          </p:nvPr>
        </p:nvSpPr>
        <p:spPr>
          <a:xfrm>
            <a:off x="4251400" y="2189350"/>
            <a:ext cx="4206000" cy="196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rgbClr val="94EE6B"/>
                </a:solidFill>
              </a:rPr>
              <a:t>01.</a:t>
            </a:r>
            <a:endParaRPr sz="4800">
              <a:solidFill>
                <a:srgbClr val="94EE6B"/>
              </a:solidFill>
            </a:endParaRPr>
          </a:p>
          <a:p>
            <a:pPr indent="0" lvl="0" marL="0" rtl="0" algn="l">
              <a:spcBef>
                <a:spcPts val="0"/>
              </a:spcBef>
              <a:spcAft>
                <a:spcPts val="0"/>
              </a:spcAft>
              <a:buNone/>
            </a:pPr>
            <a:r>
              <a:rPr lang="en" sz="4800"/>
              <a:t>Mô tả </a:t>
            </a:r>
            <a:endParaRPr sz="4800"/>
          </a:p>
          <a:p>
            <a:pPr indent="0" lvl="0" marL="0" rtl="0" algn="l">
              <a:spcBef>
                <a:spcPts val="0"/>
              </a:spcBef>
              <a:spcAft>
                <a:spcPts val="0"/>
              </a:spcAft>
              <a:buNone/>
            </a:pPr>
            <a:r>
              <a:rPr lang="en" sz="4800">
                <a:solidFill>
                  <a:srgbClr val="00FFFF"/>
                </a:solidFill>
              </a:rPr>
              <a:t>yêu cầu</a:t>
            </a:r>
            <a:r>
              <a:rPr lang="en" sz="4800"/>
              <a:t> </a:t>
            </a:r>
            <a:endParaRPr sz="4800"/>
          </a:p>
          <a:p>
            <a:pPr indent="0" lvl="0" marL="0" rtl="0" algn="l">
              <a:spcBef>
                <a:spcPts val="0"/>
              </a:spcBef>
              <a:spcAft>
                <a:spcPts val="0"/>
              </a:spcAft>
              <a:buNone/>
            </a:pPr>
            <a:r>
              <a:rPr lang="en" sz="4800"/>
              <a:t>bài toán</a:t>
            </a:r>
            <a:endParaRPr sz="4800"/>
          </a:p>
        </p:txBody>
      </p:sp>
      <p:sp>
        <p:nvSpPr>
          <p:cNvPr id="347" name="Google Shape;347;p32"/>
          <p:cNvSpPr txBox="1"/>
          <p:nvPr/>
        </p:nvSpPr>
        <p:spPr>
          <a:xfrm>
            <a:off x="8329900" y="397832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348" name="Google Shape;348;p32"/>
          <p:cNvGrpSpPr/>
          <p:nvPr/>
        </p:nvGrpSpPr>
        <p:grpSpPr>
          <a:xfrm>
            <a:off x="335642" y="696438"/>
            <a:ext cx="2932044" cy="3907563"/>
            <a:chOff x="335642" y="696438"/>
            <a:chExt cx="2932044" cy="3907563"/>
          </a:xfrm>
        </p:grpSpPr>
        <p:sp>
          <p:nvSpPr>
            <p:cNvPr id="349" name="Google Shape;349;p32"/>
            <p:cNvSpPr/>
            <p:nvPr/>
          </p:nvSpPr>
          <p:spPr>
            <a:xfrm>
              <a:off x="335642" y="70501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821967" y="696438"/>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335642" y="101723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p:nvPr/>
          </p:nvSpPr>
          <p:spPr>
            <a:xfrm>
              <a:off x="335642" y="1343950"/>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p:cNvSpPr/>
            <p:nvPr/>
          </p:nvSpPr>
          <p:spPr>
            <a:xfrm>
              <a:off x="335642" y="1670688"/>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770496" y="1670688"/>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1304877" y="167068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a:off x="335642" y="198126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p:nvPr/>
          </p:nvSpPr>
          <p:spPr>
            <a:xfrm>
              <a:off x="335642" y="2324113"/>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p:cNvSpPr/>
            <p:nvPr/>
          </p:nvSpPr>
          <p:spPr>
            <a:xfrm>
              <a:off x="335642" y="26330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p:nvPr/>
          </p:nvSpPr>
          <p:spPr>
            <a:xfrm>
              <a:off x="335642" y="2941963"/>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p:nvPr/>
          </p:nvSpPr>
          <p:spPr>
            <a:xfrm>
              <a:off x="349364" y="37229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p:cNvSpPr/>
            <p:nvPr/>
          </p:nvSpPr>
          <p:spPr>
            <a:xfrm>
              <a:off x="770496" y="1981263"/>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p:cNvSpPr/>
            <p:nvPr/>
          </p:nvSpPr>
          <p:spPr>
            <a:xfrm>
              <a:off x="731557" y="23241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a:off x="770496" y="263303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p:nvPr/>
          </p:nvSpPr>
          <p:spPr>
            <a:xfrm>
              <a:off x="770496" y="2958925"/>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2"/>
            <p:cNvSpPr/>
            <p:nvPr/>
          </p:nvSpPr>
          <p:spPr>
            <a:xfrm>
              <a:off x="770496" y="3284813"/>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2"/>
            <p:cNvSpPr/>
            <p:nvPr/>
          </p:nvSpPr>
          <p:spPr>
            <a:xfrm>
              <a:off x="1174186" y="1981263"/>
              <a:ext cx="6333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2"/>
            <p:cNvSpPr/>
            <p:nvPr/>
          </p:nvSpPr>
          <p:spPr>
            <a:xfrm>
              <a:off x="1174186" y="2324113"/>
              <a:ext cx="884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2"/>
            <p:cNvSpPr/>
            <p:nvPr/>
          </p:nvSpPr>
          <p:spPr>
            <a:xfrm>
              <a:off x="1205349" y="2633038"/>
              <a:ext cx="1029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2"/>
            <p:cNvSpPr/>
            <p:nvPr/>
          </p:nvSpPr>
          <p:spPr>
            <a:xfrm>
              <a:off x="1205349" y="2977538"/>
              <a:ext cx="1029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2"/>
            <p:cNvSpPr/>
            <p:nvPr/>
          </p:nvSpPr>
          <p:spPr>
            <a:xfrm>
              <a:off x="1205349" y="3284813"/>
              <a:ext cx="1029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
            <p:cNvSpPr/>
            <p:nvPr/>
          </p:nvSpPr>
          <p:spPr>
            <a:xfrm>
              <a:off x="1883777" y="1981263"/>
              <a:ext cx="576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
            <p:cNvSpPr/>
            <p:nvPr/>
          </p:nvSpPr>
          <p:spPr>
            <a:xfrm>
              <a:off x="2174096" y="2307150"/>
              <a:ext cx="576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2"/>
            <p:cNvSpPr/>
            <p:nvPr/>
          </p:nvSpPr>
          <p:spPr>
            <a:xfrm>
              <a:off x="2342750" y="263306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2"/>
            <p:cNvSpPr/>
            <p:nvPr/>
          </p:nvSpPr>
          <p:spPr>
            <a:xfrm>
              <a:off x="2342750" y="3284863"/>
              <a:ext cx="354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2"/>
            <p:cNvSpPr/>
            <p:nvPr/>
          </p:nvSpPr>
          <p:spPr>
            <a:xfrm>
              <a:off x="349364" y="396201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2"/>
            <p:cNvSpPr/>
            <p:nvPr/>
          </p:nvSpPr>
          <p:spPr>
            <a:xfrm>
              <a:off x="731557" y="42455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2"/>
            <p:cNvSpPr/>
            <p:nvPr/>
          </p:nvSpPr>
          <p:spPr>
            <a:xfrm>
              <a:off x="1224956" y="4245513"/>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
            <p:cNvSpPr/>
            <p:nvPr/>
          </p:nvSpPr>
          <p:spPr>
            <a:xfrm>
              <a:off x="1883777" y="4245513"/>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2"/>
            <p:cNvSpPr/>
            <p:nvPr/>
          </p:nvSpPr>
          <p:spPr>
            <a:xfrm>
              <a:off x="2634075" y="4245513"/>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
            <p:cNvSpPr/>
            <p:nvPr/>
          </p:nvSpPr>
          <p:spPr>
            <a:xfrm>
              <a:off x="731557" y="4454038"/>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2"/>
            <p:cNvSpPr/>
            <p:nvPr/>
          </p:nvSpPr>
          <p:spPr>
            <a:xfrm>
              <a:off x="1224956" y="4454038"/>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2"/>
            <p:cNvSpPr/>
            <p:nvPr/>
          </p:nvSpPr>
          <p:spPr>
            <a:xfrm>
              <a:off x="2169156" y="4454038"/>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p:nvPr/>
          </p:nvSpPr>
          <p:spPr>
            <a:xfrm>
              <a:off x="1250486" y="7083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a:off x="821986" y="10172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2"/>
            <p:cNvSpPr/>
            <p:nvPr/>
          </p:nvSpPr>
          <p:spPr>
            <a:xfrm>
              <a:off x="1555286" y="10131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p:nvPr/>
          </p:nvSpPr>
          <p:spPr>
            <a:xfrm>
              <a:off x="821979" y="134398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p:nvPr/>
          </p:nvSpPr>
          <p:spPr>
            <a:xfrm>
              <a:off x="1739729" y="1668625"/>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2"/>
            <p:cNvSpPr/>
            <p:nvPr/>
          </p:nvSpPr>
          <p:spPr>
            <a:xfrm>
              <a:off x="2342754" y="297753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2"/>
            <p:cNvSpPr/>
            <p:nvPr/>
          </p:nvSpPr>
          <p:spPr>
            <a:xfrm>
              <a:off x="2537025" y="1981263"/>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2"/>
            <p:cNvSpPr/>
            <p:nvPr/>
          </p:nvSpPr>
          <p:spPr>
            <a:xfrm>
              <a:off x="2805050" y="2633038"/>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2"/>
            <p:cNvSpPr/>
            <p:nvPr/>
          </p:nvSpPr>
          <p:spPr>
            <a:xfrm>
              <a:off x="2634386" y="44561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2"/>
            <p:cNvSpPr/>
            <p:nvPr/>
          </p:nvSpPr>
          <p:spPr>
            <a:xfrm>
              <a:off x="770511" y="39365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a:off x="770511" y="37064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32"/>
          <p:cNvSpPr txBox="1"/>
          <p:nvPr/>
        </p:nvSpPr>
        <p:spPr>
          <a:xfrm>
            <a:off x="8084075" y="2291650"/>
            <a:ext cx="519300" cy="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grpSp>
        <p:nvGrpSpPr>
          <p:cNvPr id="1118" name="Google Shape;1118;p77"/>
          <p:cNvGrpSpPr/>
          <p:nvPr/>
        </p:nvGrpSpPr>
        <p:grpSpPr>
          <a:xfrm>
            <a:off x="2148837" y="-24"/>
            <a:ext cx="5879495" cy="5302808"/>
            <a:chOff x="331763" y="414153"/>
            <a:chExt cx="6903246" cy="5019697"/>
          </a:xfrm>
        </p:grpSpPr>
        <p:sp>
          <p:nvSpPr>
            <p:cNvPr id="1119" name="Google Shape;1119;p77"/>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7"/>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7"/>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7"/>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3" name="Google Shape;1123;p77"/>
          <p:cNvSpPr txBox="1"/>
          <p:nvPr>
            <p:ph type="title"/>
          </p:nvPr>
        </p:nvSpPr>
        <p:spPr>
          <a:xfrm>
            <a:off x="713225" y="1054700"/>
            <a:ext cx="1754100" cy="284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FFFF99"/>
                </a:solidFill>
              </a:rPr>
              <a:t>Cập nhật nút</a:t>
            </a:r>
            <a:endParaRPr>
              <a:solidFill>
                <a:srgbClr val="FFFF99"/>
              </a:solidFill>
            </a:endParaRPr>
          </a:p>
        </p:txBody>
      </p:sp>
      <p:grpSp>
        <p:nvGrpSpPr>
          <p:cNvPr id="1124" name="Google Shape;1124;p77"/>
          <p:cNvGrpSpPr/>
          <p:nvPr/>
        </p:nvGrpSpPr>
        <p:grpSpPr>
          <a:xfrm>
            <a:off x="8389787" y="179931"/>
            <a:ext cx="486393" cy="125690"/>
            <a:chOff x="-890300" y="1406550"/>
            <a:chExt cx="806088" cy="208200"/>
          </a:xfrm>
        </p:grpSpPr>
        <p:sp>
          <p:nvSpPr>
            <p:cNvPr id="1125" name="Google Shape;1125;p77"/>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7"/>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7"/>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8" name="Google Shape;1128;p77"/>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129" name="Google Shape;1129;p77"/>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130" name="Google Shape;1130;p77"/>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131" name="Google Shape;1131;p77"/>
          <p:cNvGrpSpPr/>
          <p:nvPr/>
        </p:nvGrpSpPr>
        <p:grpSpPr>
          <a:xfrm>
            <a:off x="350039" y="3944000"/>
            <a:ext cx="2536147" cy="887325"/>
            <a:chOff x="880714" y="3731738"/>
            <a:chExt cx="2536147" cy="887325"/>
          </a:xfrm>
        </p:grpSpPr>
        <p:sp>
          <p:nvSpPr>
            <p:cNvPr id="1132" name="Google Shape;1132;p77"/>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7"/>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7"/>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7"/>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7"/>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77"/>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77"/>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77"/>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77"/>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77"/>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7"/>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77"/>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77"/>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45" name="Google Shape;1145;p77"/>
          <p:cNvPicPr preferRelativeResize="0"/>
          <p:nvPr/>
        </p:nvPicPr>
        <p:blipFill>
          <a:blip r:embed="rId3">
            <a:alphaModFix/>
          </a:blip>
          <a:stretch>
            <a:fillRect/>
          </a:stretch>
        </p:blipFill>
        <p:spPr>
          <a:xfrm>
            <a:off x="2315913" y="130200"/>
            <a:ext cx="5545325" cy="43109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grpSp>
        <p:nvGrpSpPr>
          <p:cNvPr id="1150" name="Google Shape;1150;p78"/>
          <p:cNvGrpSpPr/>
          <p:nvPr/>
        </p:nvGrpSpPr>
        <p:grpSpPr>
          <a:xfrm>
            <a:off x="2148837" y="-24"/>
            <a:ext cx="5879495" cy="5302808"/>
            <a:chOff x="331763" y="414153"/>
            <a:chExt cx="6903246" cy="5019697"/>
          </a:xfrm>
        </p:grpSpPr>
        <p:sp>
          <p:nvSpPr>
            <p:cNvPr id="1151" name="Google Shape;1151;p78"/>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8"/>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8"/>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78"/>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5" name="Google Shape;1155;p78"/>
          <p:cNvSpPr txBox="1"/>
          <p:nvPr>
            <p:ph type="title"/>
          </p:nvPr>
        </p:nvSpPr>
        <p:spPr>
          <a:xfrm>
            <a:off x="713225" y="1054700"/>
            <a:ext cx="1754100" cy="284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FFFF99"/>
                </a:solidFill>
              </a:rPr>
              <a:t>Cập nhật nút</a:t>
            </a:r>
            <a:endParaRPr>
              <a:solidFill>
                <a:srgbClr val="FFFF99"/>
              </a:solidFill>
            </a:endParaRPr>
          </a:p>
        </p:txBody>
      </p:sp>
      <p:grpSp>
        <p:nvGrpSpPr>
          <p:cNvPr id="1156" name="Google Shape;1156;p78"/>
          <p:cNvGrpSpPr/>
          <p:nvPr/>
        </p:nvGrpSpPr>
        <p:grpSpPr>
          <a:xfrm>
            <a:off x="8389787" y="179931"/>
            <a:ext cx="486393" cy="125690"/>
            <a:chOff x="-890300" y="1406550"/>
            <a:chExt cx="806088" cy="208200"/>
          </a:xfrm>
        </p:grpSpPr>
        <p:sp>
          <p:nvSpPr>
            <p:cNvPr id="1157" name="Google Shape;1157;p78"/>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8"/>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8"/>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0" name="Google Shape;1160;p78"/>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161" name="Google Shape;1161;p78"/>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162" name="Google Shape;1162;p78"/>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163" name="Google Shape;1163;p78"/>
          <p:cNvGrpSpPr/>
          <p:nvPr/>
        </p:nvGrpSpPr>
        <p:grpSpPr>
          <a:xfrm>
            <a:off x="350039" y="3944000"/>
            <a:ext cx="2536147" cy="887325"/>
            <a:chOff x="880714" y="3731738"/>
            <a:chExt cx="2536147" cy="887325"/>
          </a:xfrm>
        </p:grpSpPr>
        <p:sp>
          <p:nvSpPr>
            <p:cNvPr id="1164" name="Google Shape;1164;p78"/>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78"/>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78"/>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78"/>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78"/>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8"/>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8"/>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8"/>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8"/>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8"/>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78"/>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78"/>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78"/>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77" name="Google Shape;1177;p78"/>
          <p:cNvPicPr preferRelativeResize="0"/>
          <p:nvPr/>
        </p:nvPicPr>
        <p:blipFill>
          <a:blip r:embed="rId3">
            <a:alphaModFix/>
          </a:blip>
          <a:stretch>
            <a:fillRect/>
          </a:stretch>
        </p:blipFill>
        <p:spPr>
          <a:xfrm>
            <a:off x="2318975" y="179925"/>
            <a:ext cx="5539201" cy="4297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grpSp>
        <p:nvGrpSpPr>
          <p:cNvPr id="1182" name="Google Shape;1182;p79"/>
          <p:cNvGrpSpPr/>
          <p:nvPr/>
        </p:nvGrpSpPr>
        <p:grpSpPr>
          <a:xfrm>
            <a:off x="2148837" y="-24"/>
            <a:ext cx="5879495" cy="5302808"/>
            <a:chOff x="331763" y="414153"/>
            <a:chExt cx="6903246" cy="5019697"/>
          </a:xfrm>
        </p:grpSpPr>
        <p:sp>
          <p:nvSpPr>
            <p:cNvPr id="1183" name="Google Shape;1183;p79"/>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79"/>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79"/>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79"/>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7" name="Google Shape;1187;p79"/>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94EE6B"/>
                </a:solidFill>
              </a:rPr>
              <a:t>Duyệt cây</a:t>
            </a:r>
            <a:endParaRPr>
              <a:solidFill>
                <a:srgbClr val="94EE6B"/>
              </a:solidFill>
            </a:endParaRPr>
          </a:p>
        </p:txBody>
      </p:sp>
      <p:grpSp>
        <p:nvGrpSpPr>
          <p:cNvPr id="1188" name="Google Shape;1188;p79"/>
          <p:cNvGrpSpPr/>
          <p:nvPr/>
        </p:nvGrpSpPr>
        <p:grpSpPr>
          <a:xfrm>
            <a:off x="8389787" y="179931"/>
            <a:ext cx="486393" cy="125690"/>
            <a:chOff x="-890300" y="1406550"/>
            <a:chExt cx="806088" cy="208200"/>
          </a:xfrm>
        </p:grpSpPr>
        <p:sp>
          <p:nvSpPr>
            <p:cNvPr id="1189" name="Google Shape;1189;p79"/>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79"/>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79"/>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2" name="Google Shape;1192;p79"/>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193" name="Google Shape;1193;p79"/>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194" name="Google Shape;1194;p79"/>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195" name="Google Shape;1195;p79"/>
          <p:cNvGrpSpPr/>
          <p:nvPr/>
        </p:nvGrpSpPr>
        <p:grpSpPr>
          <a:xfrm>
            <a:off x="350039" y="3944000"/>
            <a:ext cx="2536147" cy="887325"/>
            <a:chOff x="880714" y="3731738"/>
            <a:chExt cx="2536147" cy="887325"/>
          </a:xfrm>
        </p:grpSpPr>
        <p:sp>
          <p:nvSpPr>
            <p:cNvPr id="1196" name="Google Shape;1196;p79"/>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79"/>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9"/>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9"/>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79"/>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79"/>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79"/>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9"/>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9"/>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79"/>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79"/>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79"/>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79"/>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09" name="Google Shape;1209;p79"/>
          <p:cNvPicPr preferRelativeResize="0"/>
          <p:nvPr/>
        </p:nvPicPr>
        <p:blipFill>
          <a:blip r:embed="rId3">
            <a:alphaModFix/>
          </a:blip>
          <a:stretch>
            <a:fillRect/>
          </a:stretch>
        </p:blipFill>
        <p:spPr>
          <a:xfrm>
            <a:off x="2341988" y="130200"/>
            <a:ext cx="5493175" cy="43069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grpSp>
        <p:nvGrpSpPr>
          <p:cNvPr id="1214" name="Google Shape;1214;p80"/>
          <p:cNvGrpSpPr/>
          <p:nvPr/>
        </p:nvGrpSpPr>
        <p:grpSpPr>
          <a:xfrm>
            <a:off x="2148837" y="-24"/>
            <a:ext cx="5879495" cy="5302808"/>
            <a:chOff x="331763" y="414153"/>
            <a:chExt cx="6903246" cy="5019697"/>
          </a:xfrm>
        </p:grpSpPr>
        <p:sp>
          <p:nvSpPr>
            <p:cNvPr id="1215" name="Google Shape;1215;p80"/>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80"/>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80"/>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80"/>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80"/>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94EE6B"/>
                </a:solidFill>
              </a:rPr>
              <a:t>Duyệt cây</a:t>
            </a:r>
            <a:endParaRPr>
              <a:solidFill>
                <a:srgbClr val="94EE6B"/>
              </a:solidFill>
            </a:endParaRPr>
          </a:p>
        </p:txBody>
      </p:sp>
      <p:grpSp>
        <p:nvGrpSpPr>
          <p:cNvPr id="1220" name="Google Shape;1220;p80"/>
          <p:cNvGrpSpPr/>
          <p:nvPr/>
        </p:nvGrpSpPr>
        <p:grpSpPr>
          <a:xfrm>
            <a:off x="8389787" y="179931"/>
            <a:ext cx="486393" cy="125690"/>
            <a:chOff x="-890300" y="1406550"/>
            <a:chExt cx="806088" cy="208200"/>
          </a:xfrm>
        </p:grpSpPr>
        <p:sp>
          <p:nvSpPr>
            <p:cNvPr id="1221" name="Google Shape;1221;p80"/>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80"/>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80"/>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4" name="Google Shape;1224;p80"/>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225" name="Google Shape;1225;p80"/>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226" name="Google Shape;1226;p80"/>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227" name="Google Shape;1227;p80"/>
          <p:cNvGrpSpPr/>
          <p:nvPr/>
        </p:nvGrpSpPr>
        <p:grpSpPr>
          <a:xfrm>
            <a:off x="350039" y="3944000"/>
            <a:ext cx="2536147" cy="887325"/>
            <a:chOff x="880714" y="3731738"/>
            <a:chExt cx="2536147" cy="887325"/>
          </a:xfrm>
        </p:grpSpPr>
        <p:sp>
          <p:nvSpPr>
            <p:cNvPr id="1228" name="Google Shape;1228;p80"/>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80"/>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80"/>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80"/>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80"/>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80"/>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80"/>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80"/>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80"/>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80"/>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80"/>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80"/>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80"/>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1" name="Google Shape;1241;p80"/>
          <p:cNvPicPr preferRelativeResize="0"/>
          <p:nvPr/>
        </p:nvPicPr>
        <p:blipFill>
          <a:blip r:embed="rId3">
            <a:alphaModFix/>
          </a:blip>
          <a:stretch>
            <a:fillRect/>
          </a:stretch>
        </p:blipFill>
        <p:spPr>
          <a:xfrm>
            <a:off x="2325400" y="179925"/>
            <a:ext cx="5526349" cy="428704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grpSp>
        <p:nvGrpSpPr>
          <p:cNvPr id="1246" name="Google Shape;1246;p81"/>
          <p:cNvGrpSpPr/>
          <p:nvPr/>
        </p:nvGrpSpPr>
        <p:grpSpPr>
          <a:xfrm>
            <a:off x="2148837" y="-24"/>
            <a:ext cx="5879495" cy="5302808"/>
            <a:chOff x="331763" y="414153"/>
            <a:chExt cx="6903246" cy="5019697"/>
          </a:xfrm>
        </p:grpSpPr>
        <p:sp>
          <p:nvSpPr>
            <p:cNvPr id="1247" name="Google Shape;1247;p81"/>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81"/>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1"/>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1"/>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1" name="Google Shape;1251;p81"/>
          <p:cNvSpPr txBox="1"/>
          <p:nvPr>
            <p:ph type="title"/>
          </p:nvPr>
        </p:nvSpPr>
        <p:spPr>
          <a:xfrm>
            <a:off x="713225" y="1101675"/>
            <a:ext cx="1754100" cy="275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BD64B5"/>
                </a:solidFill>
              </a:rPr>
              <a:t>Tìm kiếm nút</a:t>
            </a:r>
            <a:endParaRPr>
              <a:solidFill>
                <a:srgbClr val="BD64B5"/>
              </a:solidFill>
            </a:endParaRPr>
          </a:p>
        </p:txBody>
      </p:sp>
      <p:grpSp>
        <p:nvGrpSpPr>
          <p:cNvPr id="1252" name="Google Shape;1252;p81"/>
          <p:cNvGrpSpPr/>
          <p:nvPr/>
        </p:nvGrpSpPr>
        <p:grpSpPr>
          <a:xfrm>
            <a:off x="8389787" y="179931"/>
            <a:ext cx="486393" cy="125690"/>
            <a:chOff x="-890300" y="1406550"/>
            <a:chExt cx="806088" cy="208200"/>
          </a:xfrm>
        </p:grpSpPr>
        <p:sp>
          <p:nvSpPr>
            <p:cNvPr id="1253" name="Google Shape;1253;p81"/>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81"/>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81"/>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6" name="Google Shape;1256;p81"/>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257" name="Google Shape;1257;p81"/>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258" name="Google Shape;1258;p81"/>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259" name="Google Shape;1259;p81"/>
          <p:cNvGrpSpPr/>
          <p:nvPr/>
        </p:nvGrpSpPr>
        <p:grpSpPr>
          <a:xfrm>
            <a:off x="350039" y="3944000"/>
            <a:ext cx="2536147" cy="887325"/>
            <a:chOff x="880714" y="3731738"/>
            <a:chExt cx="2536147" cy="887325"/>
          </a:xfrm>
        </p:grpSpPr>
        <p:sp>
          <p:nvSpPr>
            <p:cNvPr id="1260" name="Google Shape;1260;p81"/>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81"/>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81"/>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81"/>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81"/>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81"/>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1"/>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1"/>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81"/>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81"/>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81"/>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81"/>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81"/>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73" name="Google Shape;1273;p81"/>
          <p:cNvPicPr preferRelativeResize="0"/>
          <p:nvPr/>
        </p:nvPicPr>
        <p:blipFill>
          <a:blip r:embed="rId3">
            <a:alphaModFix/>
          </a:blip>
          <a:stretch>
            <a:fillRect/>
          </a:stretch>
        </p:blipFill>
        <p:spPr>
          <a:xfrm>
            <a:off x="2299750" y="120225"/>
            <a:ext cx="5577650" cy="43268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grpSp>
        <p:nvGrpSpPr>
          <p:cNvPr id="1278" name="Google Shape;1278;p82"/>
          <p:cNvGrpSpPr/>
          <p:nvPr/>
        </p:nvGrpSpPr>
        <p:grpSpPr>
          <a:xfrm>
            <a:off x="2148837" y="-24"/>
            <a:ext cx="5879495" cy="5302808"/>
            <a:chOff x="331763" y="414153"/>
            <a:chExt cx="6903246" cy="5019697"/>
          </a:xfrm>
        </p:grpSpPr>
        <p:sp>
          <p:nvSpPr>
            <p:cNvPr id="1279" name="Google Shape;1279;p82"/>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82"/>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82"/>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82"/>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3" name="Google Shape;1283;p82"/>
          <p:cNvSpPr txBox="1"/>
          <p:nvPr>
            <p:ph type="title"/>
          </p:nvPr>
        </p:nvSpPr>
        <p:spPr>
          <a:xfrm>
            <a:off x="713225" y="1101675"/>
            <a:ext cx="1754100" cy="275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BD64B5"/>
                </a:solidFill>
              </a:rPr>
              <a:t>Tìm kiếm nút</a:t>
            </a:r>
            <a:endParaRPr>
              <a:solidFill>
                <a:srgbClr val="BD64B5"/>
              </a:solidFill>
            </a:endParaRPr>
          </a:p>
        </p:txBody>
      </p:sp>
      <p:grpSp>
        <p:nvGrpSpPr>
          <p:cNvPr id="1284" name="Google Shape;1284;p82"/>
          <p:cNvGrpSpPr/>
          <p:nvPr/>
        </p:nvGrpSpPr>
        <p:grpSpPr>
          <a:xfrm>
            <a:off x="8389787" y="179931"/>
            <a:ext cx="486393" cy="125690"/>
            <a:chOff x="-890300" y="1406550"/>
            <a:chExt cx="806088" cy="208200"/>
          </a:xfrm>
        </p:grpSpPr>
        <p:sp>
          <p:nvSpPr>
            <p:cNvPr id="1285" name="Google Shape;1285;p82"/>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82"/>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82"/>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8" name="Google Shape;1288;p82"/>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289" name="Google Shape;1289;p82"/>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290" name="Google Shape;1290;p82"/>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291" name="Google Shape;1291;p82"/>
          <p:cNvGrpSpPr/>
          <p:nvPr/>
        </p:nvGrpSpPr>
        <p:grpSpPr>
          <a:xfrm>
            <a:off x="350039" y="3944000"/>
            <a:ext cx="2536147" cy="887325"/>
            <a:chOff x="880714" y="3731738"/>
            <a:chExt cx="2536147" cy="887325"/>
          </a:xfrm>
        </p:grpSpPr>
        <p:sp>
          <p:nvSpPr>
            <p:cNvPr id="1292" name="Google Shape;1292;p82"/>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82"/>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82"/>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82"/>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82"/>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82"/>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82"/>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82"/>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82"/>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82"/>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82"/>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82"/>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82"/>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05" name="Google Shape;1305;p82"/>
          <p:cNvPicPr preferRelativeResize="0"/>
          <p:nvPr/>
        </p:nvPicPr>
        <p:blipFill>
          <a:blip r:embed="rId3">
            <a:alphaModFix/>
          </a:blip>
          <a:stretch>
            <a:fillRect/>
          </a:stretch>
        </p:blipFill>
        <p:spPr>
          <a:xfrm>
            <a:off x="2315913" y="130200"/>
            <a:ext cx="5545325" cy="432020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grpSp>
        <p:nvGrpSpPr>
          <p:cNvPr id="1310" name="Google Shape;1310;p83"/>
          <p:cNvGrpSpPr/>
          <p:nvPr/>
        </p:nvGrpSpPr>
        <p:grpSpPr>
          <a:xfrm>
            <a:off x="2148837" y="-24"/>
            <a:ext cx="5879495" cy="5302808"/>
            <a:chOff x="331763" y="414153"/>
            <a:chExt cx="6903246" cy="5019697"/>
          </a:xfrm>
        </p:grpSpPr>
        <p:sp>
          <p:nvSpPr>
            <p:cNvPr id="1311" name="Google Shape;1311;p83"/>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83"/>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83"/>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83"/>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5" name="Google Shape;1315;p83"/>
          <p:cNvSpPr txBox="1"/>
          <p:nvPr>
            <p:ph type="title"/>
          </p:nvPr>
        </p:nvSpPr>
        <p:spPr>
          <a:xfrm>
            <a:off x="713225" y="1101675"/>
            <a:ext cx="1754100" cy="275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BD64B5"/>
                </a:solidFill>
              </a:rPr>
              <a:t>Tìm kiếm nút</a:t>
            </a:r>
            <a:endParaRPr>
              <a:solidFill>
                <a:srgbClr val="BD64B5"/>
              </a:solidFill>
            </a:endParaRPr>
          </a:p>
        </p:txBody>
      </p:sp>
      <p:grpSp>
        <p:nvGrpSpPr>
          <p:cNvPr id="1316" name="Google Shape;1316;p83"/>
          <p:cNvGrpSpPr/>
          <p:nvPr/>
        </p:nvGrpSpPr>
        <p:grpSpPr>
          <a:xfrm>
            <a:off x="8389787" y="179931"/>
            <a:ext cx="486393" cy="125690"/>
            <a:chOff x="-890300" y="1406550"/>
            <a:chExt cx="806088" cy="208200"/>
          </a:xfrm>
        </p:grpSpPr>
        <p:sp>
          <p:nvSpPr>
            <p:cNvPr id="1317" name="Google Shape;1317;p83"/>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83"/>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83"/>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0" name="Google Shape;1320;p83"/>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321" name="Google Shape;1321;p83"/>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322" name="Google Shape;1322;p83"/>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323" name="Google Shape;1323;p83"/>
          <p:cNvGrpSpPr/>
          <p:nvPr/>
        </p:nvGrpSpPr>
        <p:grpSpPr>
          <a:xfrm>
            <a:off x="350039" y="3944000"/>
            <a:ext cx="2536147" cy="887325"/>
            <a:chOff x="880714" y="3731738"/>
            <a:chExt cx="2536147" cy="887325"/>
          </a:xfrm>
        </p:grpSpPr>
        <p:sp>
          <p:nvSpPr>
            <p:cNvPr id="1324" name="Google Shape;1324;p83"/>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83"/>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83"/>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83"/>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83"/>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83"/>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83"/>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83"/>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83"/>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83"/>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83"/>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83"/>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83"/>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37" name="Google Shape;1337;p83"/>
          <p:cNvPicPr preferRelativeResize="0"/>
          <p:nvPr/>
        </p:nvPicPr>
        <p:blipFill>
          <a:blip r:embed="rId3">
            <a:alphaModFix/>
          </a:blip>
          <a:stretch>
            <a:fillRect/>
          </a:stretch>
        </p:blipFill>
        <p:spPr>
          <a:xfrm>
            <a:off x="2294275" y="120250"/>
            <a:ext cx="5552001" cy="43069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84"/>
          <p:cNvSpPr txBox="1"/>
          <p:nvPr>
            <p:ph type="title"/>
          </p:nvPr>
        </p:nvSpPr>
        <p:spPr>
          <a:xfrm>
            <a:off x="4355250" y="1307100"/>
            <a:ext cx="40755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solidFill>
                <a:schemeClr val="accent4"/>
              </a:solidFill>
            </a:endParaRPr>
          </a:p>
        </p:txBody>
      </p:sp>
      <p:grpSp>
        <p:nvGrpSpPr>
          <p:cNvPr id="1343" name="Google Shape;1343;p84"/>
          <p:cNvGrpSpPr/>
          <p:nvPr/>
        </p:nvGrpSpPr>
        <p:grpSpPr>
          <a:xfrm>
            <a:off x="335642" y="696438"/>
            <a:ext cx="2932044" cy="3907563"/>
            <a:chOff x="335642" y="696438"/>
            <a:chExt cx="2932044" cy="3907563"/>
          </a:xfrm>
        </p:grpSpPr>
        <p:sp>
          <p:nvSpPr>
            <p:cNvPr id="1344" name="Google Shape;1344;p84"/>
            <p:cNvSpPr/>
            <p:nvPr/>
          </p:nvSpPr>
          <p:spPr>
            <a:xfrm>
              <a:off x="335642" y="70501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84"/>
            <p:cNvSpPr/>
            <p:nvPr/>
          </p:nvSpPr>
          <p:spPr>
            <a:xfrm>
              <a:off x="821967" y="696438"/>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84"/>
            <p:cNvSpPr/>
            <p:nvPr/>
          </p:nvSpPr>
          <p:spPr>
            <a:xfrm>
              <a:off x="335642" y="101723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84"/>
            <p:cNvSpPr/>
            <p:nvPr/>
          </p:nvSpPr>
          <p:spPr>
            <a:xfrm>
              <a:off x="335642" y="1343950"/>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84"/>
            <p:cNvSpPr/>
            <p:nvPr/>
          </p:nvSpPr>
          <p:spPr>
            <a:xfrm>
              <a:off x="335642" y="1670688"/>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84"/>
            <p:cNvSpPr/>
            <p:nvPr/>
          </p:nvSpPr>
          <p:spPr>
            <a:xfrm>
              <a:off x="770496" y="1670688"/>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84"/>
            <p:cNvSpPr/>
            <p:nvPr/>
          </p:nvSpPr>
          <p:spPr>
            <a:xfrm>
              <a:off x="1304877" y="167068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84"/>
            <p:cNvSpPr/>
            <p:nvPr/>
          </p:nvSpPr>
          <p:spPr>
            <a:xfrm>
              <a:off x="335642" y="198126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84"/>
            <p:cNvSpPr/>
            <p:nvPr/>
          </p:nvSpPr>
          <p:spPr>
            <a:xfrm>
              <a:off x="335642" y="2324113"/>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84"/>
            <p:cNvSpPr/>
            <p:nvPr/>
          </p:nvSpPr>
          <p:spPr>
            <a:xfrm>
              <a:off x="335642" y="26330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84"/>
            <p:cNvSpPr/>
            <p:nvPr/>
          </p:nvSpPr>
          <p:spPr>
            <a:xfrm>
              <a:off x="335642" y="2941963"/>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84"/>
            <p:cNvSpPr/>
            <p:nvPr/>
          </p:nvSpPr>
          <p:spPr>
            <a:xfrm>
              <a:off x="349364" y="37229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84"/>
            <p:cNvSpPr/>
            <p:nvPr/>
          </p:nvSpPr>
          <p:spPr>
            <a:xfrm>
              <a:off x="770496" y="1981263"/>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84"/>
            <p:cNvSpPr/>
            <p:nvPr/>
          </p:nvSpPr>
          <p:spPr>
            <a:xfrm>
              <a:off x="731557" y="23241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84"/>
            <p:cNvSpPr/>
            <p:nvPr/>
          </p:nvSpPr>
          <p:spPr>
            <a:xfrm>
              <a:off x="770496" y="263303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84"/>
            <p:cNvSpPr/>
            <p:nvPr/>
          </p:nvSpPr>
          <p:spPr>
            <a:xfrm>
              <a:off x="770496" y="2958925"/>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84"/>
            <p:cNvSpPr/>
            <p:nvPr/>
          </p:nvSpPr>
          <p:spPr>
            <a:xfrm>
              <a:off x="770496" y="3284813"/>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84"/>
            <p:cNvSpPr/>
            <p:nvPr/>
          </p:nvSpPr>
          <p:spPr>
            <a:xfrm>
              <a:off x="1174186" y="1981263"/>
              <a:ext cx="6333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84"/>
            <p:cNvSpPr/>
            <p:nvPr/>
          </p:nvSpPr>
          <p:spPr>
            <a:xfrm>
              <a:off x="1174186" y="2324113"/>
              <a:ext cx="884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84"/>
            <p:cNvSpPr/>
            <p:nvPr/>
          </p:nvSpPr>
          <p:spPr>
            <a:xfrm>
              <a:off x="1205349" y="2633038"/>
              <a:ext cx="1029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84"/>
            <p:cNvSpPr/>
            <p:nvPr/>
          </p:nvSpPr>
          <p:spPr>
            <a:xfrm>
              <a:off x="1205349" y="2977538"/>
              <a:ext cx="1029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84"/>
            <p:cNvSpPr/>
            <p:nvPr/>
          </p:nvSpPr>
          <p:spPr>
            <a:xfrm>
              <a:off x="1205349" y="3284813"/>
              <a:ext cx="1029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84"/>
            <p:cNvSpPr/>
            <p:nvPr/>
          </p:nvSpPr>
          <p:spPr>
            <a:xfrm>
              <a:off x="1883777" y="1981263"/>
              <a:ext cx="576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84"/>
            <p:cNvSpPr/>
            <p:nvPr/>
          </p:nvSpPr>
          <p:spPr>
            <a:xfrm>
              <a:off x="2174096" y="2307150"/>
              <a:ext cx="576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84"/>
            <p:cNvSpPr/>
            <p:nvPr/>
          </p:nvSpPr>
          <p:spPr>
            <a:xfrm>
              <a:off x="2342750" y="263306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84"/>
            <p:cNvSpPr/>
            <p:nvPr/>
          </p:nvSpPr>
          <p:spPr>
            <a:xfrm>
              <a:off x="2342750" y="3284863"/>
              <a:ext cx="354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84"/>
            <p:cNvSpPr/>
            <p:nvPr/>
          </p:nvSpPr>
          <p:spPr>
            <a:xfrm>
              <a:off x="349364" y="396201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84"/>
            <p:cNvSpPr/>
            <p:nvPr/>
          </p:nvSpPr>
          <p:spPr>
            <a:xfrm>
              <a:off x="731557" y="42455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84"/>
            <p:cNvSpPr/>
            <p:nvPr/>
          </p:nvSpPr>
          <p:spPr>
            <a:xfrm>
              <a:off x="1224956" y="4245513"/>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84"/>
            <p:cNvSpPr/>
            <p:nvPr/>
          </p:nvSpPr>
          <p:spPr>
            <a:xfrm>
              <a:off x="1883777" y="4245513"/>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84"/>
            <p:cNvSpPr/>
            <p:nvPr/>
          </p:nvSpPr>
          <p:spPr>
            <a:xfrm>
              <a:off x="2634075" y="4245513"/>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84"/>
            <p:cNvSpPr/>
            <p:nvPr/>
          </p:nvSpPr>
          <p:spPr>
            <a:xfrm>
              <a:off x="731557" y="4454038"/>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84"/>
            <p:cNvSpPr/>
            <p:nvPr/>
          </p:nvSpPr>
          <p:spPr>
            <a:xfrm>
              <a:off x="1224956" y="4454038"/>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84"/>
            <p:cNvSpPr/>
            <p:nvPr/>
          </p:nvSpPr>
          <p:spPr>
            <a:xfrm>
              <a:off x="2169156" y="4454038"/>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84"/>
            <p:cNvSpPr/>
            <p:nvPr/>
          </p:nvSpPr>
          <p:spPr>
            <a:xfrm>
              <a:off x="1250486" y="7083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84"/>
            <p:cNvSpPr/>
            <p:nvPr/>
          </p:nvSpPr>
          <p:spPr>
            <a:xfrm>
              <a:off x="821986" y="10172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84"/>
            <p:cNvSpPr/>
            <p:nvPr/>
          </p:nvSpPr>
          <p:spPr>
            <a:xfrm>
              <a:off x="1555286" y="10131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84"/>
            <p:cNvSpPr/>
            <p:nvPr/>
          </p:nvSpPr>
          <p:spPr>
            <a:xfrm>
              <a:off x="821979" y="134398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84"/>
            <p:cNvSpPr/>
            <p:nvPr/>
          </p:nvSpPr>
          <p:spPr>
            <a:xfrm>
              <a:off x="1739729" y="1668625"/>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84"/>
            <p:cNvSpPr/>
            <p:nvPr/>
          </p:nvSpPr>
          <p:spPr>
            <a:xfrm>
              <a:off x="2342754" y="297753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84"/>
            <p:cNvSpPr/>
            <p:nvPr/>
          </p:nvSpPr>
          <p:spPr>
            <a:xfrm>
              <a:off x="2537025" y="1981263"/>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84"/>
            <p:cNvSpPr/>
            <p:nvPr/>
          </p:nvSpPr>
          <p:spPr>
            <a:xfrm>
              <a:off x="2805050" y="2633038"/>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84"/>
            <p:cNvSpPr/>
            <p:nvPr/>
          </p:nvSpPr>
          <p:spPr>
            <a:xfrm>
              <a:off x="2634386" y="44561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84"/>
            <p:cNvSpPr/>
            <p:nvPr/>
          </p:nvSpPr>
          <p:spPr>
            <a:xfrm>
              <a:off x="770511" y="39365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84"/>
            <p:cNvSpPr/>
            <p:nvPr/>
          </p:nvSpPr>
          <p:spPr>
            <a:xfrm>
              <a:off x="770511" y="37064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9" name="Google Shape;1389;p84"/>
          <p:cNvSpPr txBox="1"/>
          <p:nvPr/>
        </p:nvSpPr>
        <p:spPr>
          <a:xfrm>
            <a:off x="4014788" y="245350"/>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1390" name="Google Shape;1390;p84"/>
          <p:cNvSpPr txBox="1"/>
          <p:nvPr/>
        </p:nvSpPr>
        <p:spPr>
          <a:xfrm>
            <a:off x="7313175" y="3836400"/>
            <a:ext cx="5193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391" name="Google Shape;1391;p84"/>
          <p:cNvSpPr txBox="1"/>
          <p:nvPr/>
        </p:nvSpPr>
        <p:spPr>
          <a:xfrm>
            <a:off x="7778275" y="4049400"/>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1392" name="Google Shape;1392;p84"/>
          <p:cNvSpPr txBox="1"/>
          <p:nvPr/>
        </p:nvSpPr>
        <p:spPr>
          <a:xfrm>
            <a:off x="4459138" y="460025"/>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Bốn loại </a:t>
            </a:r>
            <a:r>
              <a:rPr lang="en">
                <a:solidFill>
                  <a:schemeClr val="accent3"/>
                </a:solidFill>
              </a:rPr>
              <a:t>cây dữ liệu</a:t>
            </a:r>
            <a:endParaRPr>
              <a:solidFill>
                <a:schemeClr val="accent3"/>
              </a:solidFill>
            </a:endParaRPr>
          </a:p>
        </p:txBody>
      </p:sp>
      <p:sp>
        <p:nvSpPr>
          <p:cNvPr id="400" name="Google Shape;400;p33"/>
          <p:cNvSpPr txBox="1"/>
          <p:nvPr>
            <p:ph idx="5" type="subTitle"/>
          </p:nvPr>
        </p:nvSpPr>
        <p:spPr>
          <a:xfrm>
            <a:off x="3194421" y="1418275"/>
            <a:ext cx="2791500" cy="50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Cây tổng quát</a:t>
            </a:r>
            <a:endParaRPr/>
          </a:p>
        </p:txBody>
      </p:sp>
      <p:sp>
        <p:nvSpPr>
          <p:cNvPr id="401" name="Google Shape;401;p33"/>
          <p:cNvSpPr txBox="1"/>
          <p:nvPr>
            <p:ph idx="6" type="subTitle"/>
          </p:nvPr>
        </p:nvSpPr>
        <p:spPr>
          <a:xfrm>
            <a:off x="3194419" y="3061250"/>
            <a:ext cx="3067500" cy="50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Cây cân bằng</a:t>
            </a:r>
            <a:endParaRPr/>
          </a:p>
        </p:txBody>
      </p:sp>
      <p:sp>
        <p:nvSpPr>
          <p:cNvPr id="402" name="Google Shape;402;p33"/>
          <p:cNvSpPr txBox="1"/>
          <p:nvPr>
            <p:ph idx="7" type="subTitle"/>
          </p:nvPr>
        </p:nvSpPr>
        <p:spPr>
          <a:xfrm>
            <a:off x="6139595" y="1418275"/>
            <a:ext cx="2883900" cy="50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Cây nhị phân</a:t>
            </a:r>
            <a:endParaRPr/>
          </a:p>
        </p:txBody>
      </p:sp>
      <p:sp>
        <p:nvSpPr>
          <p:cNvPr id="403" name="Google Shape;403;p33"/>
          <p:cNvSpPr txBox="1"/>
          <p:nvPr>
            <p:ph idx="8" type="subTitle"/>
          </p:nvPr>
        </p:nvSpPr>
        <p:spPr>
          <a:xfrm>
            <a:off x="5993500" y="3061250"/>
            <a:ext cx="3176100" cy="95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Cây nhị phân </a:t>
            </a:r>
            <a:endParaRPr/>
          </a:p>
          <a:p>
            <a:pPr indent="0" lvl="0" marL="0" rtl="0" algn="l">
              <a:spcBef>
                <a:spcPts val="0"/>
              </a:spcBef>
              <a:spcAft>
                <a:spcPts val="0"/>
              </a:spcAft>
              <a:buNone/>
            </a:pPr>
            <a:r>
              <a:rPr lang="en"/>
              <a:t>cân bằng</a:t>
            </a:r>
            <a:endParaRPr/>
          </a:p>
        </p:txBody>
      </p:sp>
      <p:grpSp>
        <p:nvGrpSpPr>
          <p:cNvPr id="404" name="Google Shape;404;p33"/>
          <p:cNvGrpSpPr/>
          <p:nvPr/>
        </p:nvGrpSpPr>
        <p:grpSpPr>
          <a:xfrm>
            <a:off x="394008" y="1479426"/>
            <a:ext cx="2041216" cy="2884728"/>
            <a:chOff x="719992" y="1135488"/>
            <a:chExt cx="2415354" cy="3413475"/>
          </a:xfrm>
        </p:grpSpPr>
        <p:sp>
          <p:nvSpPr>
            <p:cNvPr id="405" name="Google Shape;405;p33"/>
            <p:cNvSpPr/>
            <p:nvPr/>
          </p:nvSpPr>
          <p:spPr>
            <a:xfrm>
              <a:off x="719992" y="114406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3"/>
            <p:cNvSpPr/>
            <p:nvPr/>
          </p:nvSpPr>
          <p:spPr>
            <a:xfrm>
              <a:off x="1206317" y="1135488"/>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3"/>
            <p:cNvSpPr/>
            <p:nvPr/>
          </p:nvSpPr>
          <p:spPr>
            <a:xfrm>
              <a:off x="719992" y="145628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3"/>
            <p:cNvSpPr/>
            <p:nvPr/>
          </p:nvSpPr>
          <p:spPr>
            <a:xfrm>
              <a:off x="719992" y="1783000"/>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p:cNvSpPr/>
            <p:nvPr/>
          </p:nvSpPr>
          <p:spPr>
            <a:xfrm>
              <a:off x="719992" y="2109738"/>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1154846" y="2109738"/>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1689227" y="210973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719992" y="242031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3"/>
            <p:cNvSpPr/>
            <p:nvPr/>
          </p:nvSpPr>
          <p:spPr>
            <a:xfrm>
              <a:off x="719992" y="2763163"/>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3"/>
            <p:cNvSpPr/>
            <p:nvPr/>
          </p:nvSpPr>
          <p:spPr>
            <a:xfrm>
              <a:off x="719992" y="307208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p:nvPr/>
          </p:nvSpPr>
          <p:spPr>
            <a:xfrm>
              <a:off x="719992" y="3381013"/>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3"/>
            <p:cNvSpPr/>
            <p:nvPr/>
          </p:nvSpPr>
          <p:spPr>
            <a:xfrm>
              <a:off x="733714" y="416198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3"/>
            <p:cNvSpPr/>
            <p:nvPr/>
          </p:nvSpPr>
          <p:spPr>
            <a:xfrm>
              <a:off x="1154846" y="2420313"/>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3"/>
            <p:cNvSpPr/>
            <p:nvPr/>
          </p:nvSpPr>
          <p:spPr>
            <a:xfrm>
              <a:off x="1115907" y="276316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3"/>
            <p:cNvSpPr/>
            <p:nvPr/>
          </p:nvSpPr>
          <p:spPr>
            <a:xfrm>
              <a:off x="1154846" y="307208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3"/>
            <p:cNvSpPr/>
            <p:nvPr/>
          </p:nvSpPr>
          <p:spPr>
            <a:xfrm>
              <a:off x="1154846" y="3397975"/>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3"/>
            <p:cNvSpPr/>
            <p:nvPr/>
          </p:nvSpPr>
          <p:spPr>
            <a:xfrm>
              <a:off x="1154846" y="3723863"/>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1558536" y="2420313"/>
              <a:ext cx="6333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3"/>
            <p:cNvSpPr/>
            <p:nvPr/>
          </p:nvSpPr>
          <p:spPr>
            <a:xfrm>
              <a:off x="1558536" y="2763163"/>
              <a:ext cx="884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3"/>
            <p:cNvSpPr/>
            <p:nvPr/>
          </p:nvSpPr>
          <p:spPr>
            <a:xfrm>
              <a:off x="1589699" y="3072088"/>
              <a:ext cx="1029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3"/>
            <p:cNvSpPr/>
            <p:nvPr/>
          </p:nvSpPr>
          <p:spPr>
            <a:xfrm>
              <a:off x="1589699" y="3416588"/>
              <a:ext cx="1029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3"/>
            <p:cNvSpPr/>
            <p:nvPr/>
          </p:nvSpPr>
          <p:spPr>
            <a:xfrm>
              <a:off x="1589699" y="3723863"/>
              <a:ext cx="1029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3"/>
            <p:cNvSpPr/>
            <p:nvPr/>
          </p:nvSpPr>
          <p:spPr>
            <a:xfrm>
              <a:off x="2268127" y="2420313"/>
              <a:ext cx="576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3"/>
            <p:cNvSpPr/>
            <p:nvPr/>
          </p:nvSpPr>
          <p:spPr>
            <a:xfrm>
              <a:off x="2558446" y="2746200"/>
              <a:ext cx="576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3"/>
            <p:cNvSpPr/>
            <p:nvPr/>
          </p:nvSpPr>
          <p:spPr>
            <a:xfrm>
              <a:off x="2727100" y="307211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
            <p:cNvSpPr/>
            <p:nvPr/>
          </p:nvSpPr>
          <p:spPr>
            <a:xfrm>
              <a:off x="2727100" y="3723913"/>
              <a:ext cx="354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p:nvPr/>
          </p:nvSpPr>
          <p:spPr>
            <a:xfrm>
              <a:off x="733714" y="440106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3"/>
            <p:cNvSpPr/>
            <p:nvPr/>
          </p:nvSpPr>
          <p:spPr>
            <a:xfrm>
              <a:off x="1634836" y="114738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3"/>
            <p:cNvSpPr/>
            <p:nvPr/>
          </p:nvSpPr>
          <p:spPr>
            <a:xfrm>
              <a:off x="1206336" y="145631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a:off x="1939636" y="145218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a:off x="1206329" y="178303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a:off x="2124079" y="2107675"/>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3"/>
            <p:cNvSpPr/>
            <p:nvPr/>
          </p:nvSpPr>
          <p:spPr>
            <a:xfrm>
              <a:off x="2727104" y="341658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3"/>
            <p:cNvSpPr/>
            <p:nvPr/>
          </p:nvSpPr>
          <p:spPr>
            <a:xfrm>
              <a:off x="1154861" y="437562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
            <p:cNvSpPr/>
            <p:nvPr/>
          </p:nvSpPr>
          <p:spPr>
            <a:xfrm>
              <a:off x="1154861" y="414552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4"/>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4"/>
          <p:cNvSpPr txBox="1"/>
          <p:nvPr>
            <p:ph idx="2" type="subTitle"/>
          </p:nvPr>
        </p:nvSpPr>
        <p:spPr>
          <a:xfrm>
            <a:off x="4651525" y="1853500"/>
            <a:ext cx="28194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Chọn thao tác cần thực hiện, nhập tham số cần thiết</a:t>
            </a:r>
            <a:endParaRPr/>
          </a:p>
        </p:txBody>
      </p:sp>
      <p:sp>
        <p:nvSpPr>
          <p:cNvPr id="446" name="Google Shape;446;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Giao diện </a:t>
            </a:r>
            <a:r>
              <a:rPr lang="en">
                <a:solidFill>
                  <a:schemeClr val="accent4"/>
                </a:solidFill>
              </a:rPr>
              <a:t>(GUI)</a:t>
            </a:r>
            <a:endParaRPr>
              <a:solidFill>
                <a:schemeClr val="accent4"/>
              </a:solidFill>
            </a:endParaRPr>
          </a:p>
        </p:txBody>
      </p:sp>
      <p:sp>
        <p:nvSpPr>
          <p:cNvPr id="447" name="Google Shape;447;p34"/>
          <p:cNvSpPr txBox="1"/>
          <p:nvPr>
            <p:ph idx="1" type="subTitle"/>
          </p:nvPr>
        </p:nvSpPr>
        <p:spPr>
          <a:xfrm>
            <a:off x="1394900" y="185350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Chọn loại cây, Nút trợ giúp, và nút thoát</a:t>
            </a:r>
            <a:endParaRPr/>
          </a:p>
        </p:txBody>
      </p:sp>
      <p:sp>
        <p:nvSpPr>
          <p:cNvPr id="448" name="Google Shape;448;p34"/>
          <p:cNvSpPr txBox="1"/>
          <p:nvPr>
            <p:ph idx="3" type="subTitle"/>
          </p:nvPr>
        </p:nvSpPr>
        <p:spPr>
          <a:xfrm>
            <a:off x="1394900" y="328370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Hiển thị mã giả hoặc mã thực thi khi thao tác được thực hiện.</a:t>
            </a:r>
            <a:endParaRPr/>
          </a:p>
        </p:txBody>
      </p:sp>
      <p:sp>
        <p:nvSpPr>
          <p:cNvPr id="449" name="Google Shape;449;p34"/>
          <p:cNvSpPr txBox="1"/>
          <p:nvPr>
            <p:ph idx="4" type="subTitle"/>
          </p:nvPr>
        </p:nvSpPr>
        <p:spPr>
          <a:xfrm>
            <a:off x="4651525" y="328370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Hiển thị tiến độ thao tác, cho phép quay lại hoặc tiếp tục</a:t>
            </a:r>
            <a:endParaRPr/>
          </a:p>
        </p:txBody>
      </p:sp>
      <p:sp>
        <p:nvSpPr>
          <p:cNvPr id="450" name="Google Shape;450;p34"/>
          <p:cNvSpPr txBox="1"/>
          <p:nvPr>
            <p:ph idx="7" type="subTitle"/>
          </p:nvPr>
        </p:nvSpPr>
        <p:spPr>
          <a:xfrm>
            <a:off x="1113050" y="1360900"/>
            <a:ext cx="22680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Menu chính</a:t>
            </a:r>
            <a:endParaRPr/>
          </a:p>
        </p:txBody>
      </p:sp>
      <p:sp>
        <p:nvSpPr>
          <p:cNvPr id="451" name="Google Shape;451;p34"/>
          <p:cNvSpPr txBox="1"/>
          <p:nvPr>
            <p:ph idx="8" type="subTitle"/>
          </p:nvPr>
        </p:nvSpPr>
        <p:spPr>
          <a:xfrm>
            <a:off x="4369675" y="1360900"/>
            <a:ext cx="29604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Menu thao tác</a:t>
            </a:r>
            <a:endParaRPr/>
          </a:p>
        </p:txBody>
      </p:sp>
      <p:sp>
        <p:nvSpPr>
          <p:cNvPr id="452" name="Google Shape;452;p34"/>
          <p:cNvSpPr txBox="1"/>
          <p:nvPr>
            <p:ph idx="13" type="subTitle"/>
          </p:nvPr>
        </p:nvSpPr>
        <p:spPr>
          <a:xfrm>
            <a:off x="1012099" y="2838075"/>
            <a:ext cx="27516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Hiển thị mã</a:t>
            </a:r>
            <a:endParaRPr/>
          </a:p>
        </p:txBody>
      </p:sp>
      <p:sp>
        <p:nvSpPr>
          <p:cNvPr id="453" name="Google Shape;453;p34"/>
          <p:cNvSpPr txBox="1"/>
          <p:nvPr>
            <p:ph idx="14" type="subTitle"/>
          </p:nvPr>
        </p:nvSpPr>
        <p:spPr>
          <a:xfrm>
            <a:off x="4369675" y="2791100"/>
            <a:ext cx="37608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Thanh tiến trình</a:t>
            </a:r>
            <a:endParaRPr/>
          </a:p>
        </p:txBody>
      </p:sp>
      <p:sp>
        <p:nvSpPr>
          <p:cNvPr id="454" name="Google Shape;454;p34"/>
          <p:cNvSpPr txBox="1"/>
          <p:nvPr/>
        </p:nvSpPr>
        <p:spPr>
          <a:xfrm>
            <a:off x="226313" y="2963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55" name="Google Shape;455;p34"/>
          <p:cNvSpPr txBox="1"/>
          <p:nvPr/>
        </p:nvSpPr>
        <p:spPr>
          <a:xfrm>
            <a:off x="7343775" y="4152900"/>
            <a:ext cx="5193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56" name="Google Shape;456;p34"/>
          <p:cNvSpPr txBox="1"/>
          <p:nvPr/>
        </p:nvSpPr>
        <p:spPr>
          <a:xfrm>
            <a:off x="7951750" y="4365900"/>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57" name="Google Shape;457;p34"/>
          <p:cNvSpPr txBox="1"/>
          <p:nvPr/>
        </p:nvSpPr>
        <p:spPr>
          <a:xfrm>
            <a:off x="670663" y="511050"/>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58" name="Google Shape;458;p34"/>
          <p:cNvGrpSpPr/>
          <p:nvPr/>
        </p:nvGrpSpPr>
        <p:grpSpPr>
          <a:xfrm>
            <a:off x="8389787" y="179931"/>
            <a:ext cx="486393" cy="125690"/>
            <a:chOff x="-890300" y="1406550"/>
            <a:chExt cx="806088" cy="208200"/>
          </a:xfrm>
        </p:grpSpPr>
        <p:sp>
          <p:nvSpPr>
            <p:cNvPr id="459" name="Google Shape;459;p34"/>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4"/>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4"/>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34"/>
          <p:cNvSpPr txBox="1"/>
          <p:nvPr/>
        </p:nvSpPr>
        <p:spPr>
          <a:xfrm>
            <a:off x="319025" y="403467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5"/>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5"/>
          <p:cNvSpPr txBox="1"/>
          <p:nvPr>
            <p:ph idx="2" type="subTitle"/>
          </p:nvPr>
        </p:nvSpPr>
        <p:spPr>
          <a:xfrm>
            <a:off x="3592700" y="183685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Thêm nút mới vào dưới nút cha</a:t>
            </a:r>
            <a:endParaRPr/>
          </a:p>
        </p:txBody>
      </p:sp>
      <p:sp>
        <p:nvSpPr>
          <p:cNvPr id="469" name="Google Shape;469;p35"/>
          <p:cNvSpPr txBox="1"/>
          <p:nvPr>
            <p:ph idx="5" type="subTitle"/>
          </p:nvPr>
        </p:nvSpPr>
        <p:spPr>
          <a:xfrm>
            <a:off x="6111474" y="183685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Xóa nút và các con của nó</a:t>
            </a:r>
            <a:endParaRPr/>
          </a:p>
        </p:txBody>
      </p:sp>
      <p:sp>
        <p:nvSpPr>
          <p:cNvPr id="470" name="Google Shape;470;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Các </a:t>
            </a:r>
            <a:r>
              <a:rPr lang="en">
                <a:solidFill>
                  <a:schemeClr val="accent4"/>
                </a:solidFill>
              </a:rPr>
              <a:t>thao tác</a:t>
            </a:r>
            <a:endParaRPr>
              <a:solidFill>
                <a:schemeClr val="accent4"/>
              </a:solidFill>
            </a:endParaRPr>
          </a:p>
        </p:txBody>
      </p:sp>
      <p:sp>
        <p:nvSpPr>
          <p:cNvPr id="471" name="Google Shape;471;p35"/>
          <p:cNvSpPr txBox="1"/>
          <p:nvPr>
            <p:ph idx="1" type="subTitle"/>
          </p:nvPr>
        </p:nvSpPr>
        <p:spPr>
          <a:xfrm>
            <a:off x="1265725" y="1970925"/>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Khởi tạo cây rỗng</a:t>
            </a:r>
            <a:endParaRPr/>
          </a:p>
        </p:txBody>
      </p:sp>
      <p:sp>
        <p:nvSpPr>
          <p:cNvPr id="472" name="Google Shape;472;p35"/>
          <p:cNvSpPr txBox="1"/>
          <p:nvPr>
            <p:ph idx="3" type="subTitle"/>
          </p:nvPr>
        </p:nvSpPr>
        <p:spPr>
          <a:xfrm>
            <a:off x="1261825" y="339500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Cập nhật giá trị nút</a:t>
            </a:r>
            <a:endParaRPr/>
          </a:p>
        </p:txBody>
      </p:sp>
      <p:sp>
        <p:nvSpPr>
          <p:cNvPr id="473" name="Google Shape;473;p35"/>
          <p:cNvSpPr txBox="1"/>
          <p:nvPr>
            <p:ph idx="4" type="subTitle"/>
          </p:nvPr>
        </p:nvSpPr>
        <p:spPr>
          <a:xfrm>
            <a:off x="3731675" y="339500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Duyệt cây theo thuật toán DFS hoặc BFS</a:t>
            </a:r>
            <a:endParaRPr/>
          </a:p>
        </p:txBody>
      </p:sp>
      <p:sp>
        <p:nvSpPr>
          <p:cNvPr id="474" name="Google Shape;474;p35"/>
          <p:cNvSpPr txBox="1"/>
          <p:nvPr>
            <p:ph idx="6" type="subTitle"/>
          </p:nvPr>
        </p:nvSpPr>
        <p:spPr>
          <a:xfrm>
            <a:off x="6201524" y="339500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Tìm kiếm nút theo giá trị</a:t>
            </a:r>
            <a:endParaRPr/>
          </a:p>
        </p:txBody>
      </p:sp>
      <p:sp>
        <p:nvSpPr>
          <p:cNvPr id="475" name="Google Shape;475;p35"/>
          <p:cNvSpPr txBox="1"/>
          <p:nvPr>
            <p:ph idx="7" type="subTitle"/>
          </p:nvPr>
        </p:nvSpPr>
        <p:spPr>
          <a:xfrm>
            <a:off x="931025" y="1295500"/>
            <a:ext cx="2382900" cy="54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Tạo cây mới</a:t>
            </a:r>
            <a:endParaRPr/>
          </a:p>
        </p:txBody>
      </p:sp>
      <p:sp>
        <p:nvSpPr>
          <p:cNvPr id="476" name="Google Shape;476;p35"/>
          <p:cNvSpPr txBox="1"/>
          <p:nvPr>
            <p:ph idx="8" type="subTitle"/>
          </p:nvPr>
        </p:nvSpPr>
        <p:spPr>
          <a:xfrm>
            <a:off x="3491888" y="1360899"/>
            <a:ext cx="1978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Thêm nút</a:t>
            </a:r>
            <a:endParaRPr/>
          </a:p>
        </p:txBody>
      </p:sp>
      <p:sp>
        <p:nvSpPr>
          <p:cNvPr id="477" name="Google Shape;477;p35"/>
          <p:cNvSpPr txBox="1"/>
          <p:nvPr>
            <p:ph idx="9" type="subTitle"/>
          </p:nvPr>
        </p:nvSpPr>
        <p:spPr>
          <a:xfrm>
            <a:off x="5919673" y="1389749"/>
            <a:ext cx="1978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Xóa</a:t>
            </a:r>
            <a:endParaRPr/>
          </a:p>
        </p:txBody>
      </p:sp>
      <p:sp>
        <p:nvSpPr>
          <p:cNvPr id="478" name="Google Shape;478;p35"/>
          <p:cNvSpPr txBox="1"/>
          <p:nvPr>
            <p:ph idx="13" type="subTitle"/>
          </p:nvPr>
        </p:nvSpPr>
        <p:spPr>
          <a:xfrm>
            <a:off x="979977" y="2902400"/>
            <a:ext cx="1978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Cập nhât</a:t>
            </a:r>
            <a:endParaRPr/>
          </a:p>
        </p:txBody>
      </p:sp>
      <p:sp>
        <p:nvSpPr>
          <p:cNvPr id="479" name="Google Shape;479;p35"/>
          <p:cNvSpPr txBox="1"/>
          <p:nvPr>
            <p:ph idx="14" type="subTitle"/>
          </p:nvPr>
        </p:nvSpPr>
        <p:spPr>
          <a:xfrm>
            <a:off x="3449825" y="2902400"/>
            <a:ext cx="1978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Duyệt cây</a:t>
            </a:r>
            <a:endParaRPr/>
          </a:p>
        </p:txBody>
      </p:sp>
      <p:sp>
        <p:nvSpPr>
          <p:cNvPr id="480" name="Google Shape;480;p35"/>
          <p:cNvSpPr txBox="1"/>
          <p:nvPr>
            <p:ph idx="15" type="subTitle"/>
          </p:nvPr>
        </p:nvSpPr>
        <p:spPr>
          <a:xfrm>
            <a:off x="5919673" y="2902400"/>
            <a:ext cx="1978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Tìm kiếm</a:t>
            </a:r>
            <a:endParaRPr/>
          </a:p>
        </p:txBody>
      </p:sp>
      <p:sp>
        <p:nvSpPr>
          <p:cNvPr id="481" name="Google Shape;481;p35"/>
          <p:cNvSpPr txBox="1"/>
          <p:nvPr/>
        </p:nvSpPr>
        <p:spPr>
          <a:xfrm>
            <a:off x="226313" y="2963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82" name="Google Shape;482;p35"/>
          <p:cNvSpPr txBox="1"/>
          <p:nvPr/>
        </p:nvSpPr>
        <p:spPr>
          <a:xfrm>
            <a:off x="7963500" y="3606600"/>
            <a:ext cx="5193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83" name="Google Shape;483;p35"/>
          <p:cNvSpPr txBox="1"/>
          <p:nvPr/>
        </p:nvSpPr>
        <p:spPr>
          <a:xfrm>
            <a:off x="7951750" y="4365900"/>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84" name="Google Shape;484;p35"/>
          <p:cNvSpPr txBox="1"/>
          <p:nvPr/>
        </p:nvSpPr>
        <p:spPr>
          <a:xfrm>
            <a:off x="670663" y="511050"/>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85" name="Google Shape;485;p35"/>
          <p:cNvGrpSpPr/>
          <p:nvPr/>
        </p:nvGrpSpPr>
        <p:grpSpPr>
          <a:xfrm>
            <a:off x="8389787" y="179931"/>
            <a:ext cx="486393" cy="125690"/>
            <a:chOff x="-890300" y="1406550"/>
            <a:chExt cx="806088" cy="208200"/>
          </a:xfrm>
        </p:grpSpPr>
        <p:sp>
          <p:nvSpPr>
            <p:cNvPr id="486" name="Google Shape;486;p35"/>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5"/>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5"/>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35"/>
          <p:cNvSpPr txBox="1"/>
          <p:nvPr/>
        </p:nvSpPr>
        <p:spPr>
          <a:xfrm>
            <a:off x="319025" y="403467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6"/>
          <p:cNvSpPr txBox="1"/>
          <p:nvPr>
            <p:ph type="title"/>
          </p:nvPr>
        </p:nvSpPr>
        <p:spPr>
          <a:xfrm>
            <a:off x="4199875" y="1365550"/>
            <a:ext cx="4739100" cy="30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rgbClr val="EC7955"/>
                </a:solidFill>
              </a:rPr>
              <a:t>02.</a:t>
            </a:r>
            <a:endParaRPr sz="4800">
              <a:solidFill>
                <a:srgbClr val="EC7955"/>
              </a:solidFill>
            </a:endParaRPr>
          </a:p>
          <a:p>
            <a:pPr indent="0" lvl="0" marL="0" rtl="0" algn="l">
              <a:spcBef>
                <a:spcPts val="0"/>
              </a:spcBef>
              <a:spcAft>
                <a:spcPts val="0"/>
              </a:spcAft>
              <a:buNone/>
            </a:pPr>
            <a:r>
              <a:rPr lang="en" sz="4800"/>
              <a:t>Phân tích </a:t>
            </a:r>
            <a:r>
              <a:rPr lang="en" sz="4800">
                <a:solidFill>
                  <a:schemeClr val="accent5"/>
                </a:solidFill>
              </a:rPr>
              <a:t>bài toán</a:t>
            </a:r>
            <a:r>
              <a:rPr lang="en" sz="4800"/>
              <a:t> thành </a:t>
            </a:r>
            <a:endParaRPr sz="4800"/>
          </a:p>
          <a:p>
            <a:pPr indent="0" lvl="0" marL="0" rtl="0" algn="l">
              <a:spcBef>
                <a:spcPts val="0"/>
              </a:spcBef>
              <a:spcAft>
                <a:spcPts val="0"/>
              </a:spcAft>
              <a:buNone/>
            </a:pPr>
            <a:r>
              <a:rPr lang="en" sz="4800"/>
              <a:t>các </a:t>
            </a:r>
            <a:r>
              <a:rPr lang="en" sz="4800">
                <a:solidFill>
                  <a:srgbClr val="00FFFF"/>
                </a:solidFill>
              </a:rPr>
              <a:t>biểu đồ</a:t>
            </a:r>
            <a:endParaRPr sz="4800">
              <a:solidFill>
                <a:srgbClr val="00FFFF"/>
              </a:solidFill>
            </a:endParaRPr>
          </a:p>
        </p:txBody>
      </p:sp>
      <p:sp>
        <p:nvSpPr>
          <p:cNvPr id="495" name="Google Shape;495;p36"/>
          <p:cNvSpPr txBox="1"/>
          <p:nvPr/>
        </p:nvSpPr>
        <p:spPr>
          <a:xfrm>
            <a:off x="8329900" y="397832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496" name="Google Shape;496;p36"/>
          <p:cNvGrpSpPr/>
          <p:nvPr/>
        </p:nvGrpSpPr>
        <p:grpSpPr>
          <a:xfrm>
            <a:off x="335642" y="696438"/>
            <a:ext cx="2932044" cy="3907563"/>
            <a:chOff x="335642" y="696438"/>
            <a:chExt cx="2932044" cy="3907563"/>
          </a:xfrm>
        </p:grpSpPr>
        <p:sp>
          <p:nvSpPr>
            <p:cNvPr id="497" name="Google Shape;497;p36"/>
            <p:cNvSpPr/>
            <p:nvPr/>
          </p:nvSpPr>
          <p:spPr>
            <a:xfrm>
              <a:off x="335642" y="70501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
            <p:cNvSpPr/>
            <p:nvPr/>
          </p:nvSpPr>
          <p:spPr>
            <a:xfrm>
              <a:off x="821967" y="696438"/>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6"/>
            <p:cNvSpPr/>
            <p:nvPr/>
          </p:nvSpPr>
          <p:spPr>
            <a:xfrm>
              <a:off x="335642" y="101723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6"/>
            <p:cNvSpPr/>
            <p:nvPr/>
          </p:nvSpPr>
          <p:spPr>
            <a:xfrm>
              <a:off x="335642" y="1343950"/>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6"/>
            <p:cNvSpPr/>
            <p:nvPr/>
          </p:nvSpPr>
          <p:spPr>
            <a:xfrm>
              <a:off x="335642" y="1670688"/>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6"/>
            <p:cNvSpPr/>
            <p:nvPr/>
          </p:nvSpPr>
          <p:spPr>
            <a:xfrm>
              <a:off x="770496" y="1670688"/>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6"/>
            <p:cNvSpPr/>
            <p:nvPr/>
          </p:nvSpPr>
          <p:spPr>
            <a:xfrm>
              <a:off x="1304877" y="167068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6"/>
            <p:cNvSpPr/>
            <p:nvPr/>
          </p:nvSpPr>
          <p:spPr>
            <a:xfrm>
              <a:off x="335642" y="198126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6"/>
            <p:cNvSpPr/>
            <p:nvPr/>
          </p:nvSpPr>
          <p:spPr>
            <a:xfrm>
              <a:off x="335642" y="2324113"/>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6"/>
            <p:cNvSpPr/>
            <p:nvPr/>
          </p:nvSpPr>
          <p:spPr>
            <a:xfrm>
              <a:off x="335642" y="26330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6"/>
            <p:cNvSpPr/>
            <p:nvPr/>
          </p:nvSpPr>
          <p:spPr>
            <a:xfrm>
              <a:off x="335642" y="2941963"/>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6"/>
            <p:cNvSpPr/>
            <p:nvPr/>
          </p:nvSpPr>
          <p:spPr>
            <a:xfrm>
              <a:off x="349364" y="37229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6"/>
            <p:cNvSpPr/>
            <p:nvPr/>
          </p:nvSpPr>
          <p:spPr>
            <a:xfrm>
              <a:off x="770496" y="1981263"/>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a:off x="731557" y="23241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6"/>
            <p:cNvSpPr/>
            <p:nvPr/>
          </p:nvSpPr>
          <p:spPr>
            <a:xfrm>
              <a:off x="770496" y="263303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6"/>
            <p:cNvSpPr/>
            <p:nvPr/>
          </p:nvSpPr>
          <p:spPr>
            <a:xfrm>
              <a:off x="770496" y="2958925"/>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6"/>
            <p:cNvSpPr/>
            <p:nvPr/>
          </p:nvSpPr>
          <p:spPr>
            <a:xfrm>
              <a:off x="770496" y="3284813"/>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6"/>
            <p:cNvSpPr/>
            <p:nvPr/>
          </p:nvSpPr>
          <p:spPr>
            <a:xfrm>
              <a:off x="1174186" y="1981263"/>
              <a:ext cx="6333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6"/>
            <p:cNvSpPr/>
            <p:nvPr/>
          </p:nvSpPr>
          <p:spPr>
            <a:xfrm>
              <a:off x="1174186" y="2324113"/>
              <a:ext cx="884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6"/>
            <p:cNvSpPr/>
            <p:nvPr/>
          </p:nvSpPr>
          <p:spPr>
            <a:xfrm>
              <a:off x="1205349" y="2633038"/>
              <a:ext cx="1029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6"/>
            <p:cNvSpPr/>
            <p:nvPr/>
          </p:nvSpPr>
          <p:spPr>
            <a:xfrm>
              <a:off x="1205349" y="2977538"/>
              <a:ext cx="1029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6"/>
            <p:cNvSpPr/>
            <p:nvPr/>
          </p:nvSpPr>
          <p:spPr>
            <a:xfrm>
              <a:off x="1205349" y="3284813"/>
              <a:ext cx="1029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6"/>
            <p:cNvSpPr/>
            <p:nvPr/>
          </p:nvSpPr>
          <p:spPr>
            <a:xfrm>
              <a:off x="1883777" y="1981263"/>
              <a:ext cx="576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6"/>
            <p:cNvSpPr/>
            <p:nvPr/>
          </p:nvSpPr>
          <p:spPr>
            <a:xfrm>
              <a:off x="2174096" y="2307150"/>
              <a:ext cx="576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6"/>
            <p:cNvSpPr/>
            <p:nvPr/>
          </p:nvSpPr>
          <p:spPr>
            <a:xfrm>
              <a:off x="2342750" y="263306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6"/>
            <p:cNvSpPr/>
            <p:nvPr/>
          </p:nvSpPr>
          <p:spPr>
            <a:xfrm>
              <a:off x="2342750" y="3284863"/>
              <a:ext cx="354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6"/>
            <p:cNvSpPr/>
            <p:nvPr/>
          </p:nvSpPr>
          <p:spPr>
            <a:xfrm>
              <a:off x="349364" y="396201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6"/>
            <p:cNvSpPr/>
            <p:nvPr/>
          </p:nvSpPr>
          <p:spPr>
            <a:xfrm>
              <a:off x="731557" y="42455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6"/>
            <p:cNvSpPr/>
            <p:nvPr/>
          </p:nvSpPr>
          <p:spPr>
            <a:xfrm>
              <a:off x="1224956" y="4245513"/>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6"/>
            <p:cNvSpPr/>
            <p:nvPr/>
          </p:nvSpPr>
          <p:spPr>
            <a:xfrm>
              <a:off x="1883777" y="4245513"/>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6"/>
            <p:cNvSpPr/>
            <p:nvPr/>
          </p:nvSpPr>
          <p:spPr>
            <a:xfrm>
              <a:off x="2634075" y="4245513"/>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6"/>
            <p:cNvSpPr/>
            <p:nvPr/>
          </p:nvSpPr>
          <p:spPr>
            <a:xfrm>
              <a:off x="731557" y="4454038"/>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6"/>
            <p:cNvSpPr/>
            <p:nvPr/>
          </p:nvSpPr>
          <p:spPr>
            <a:xfrm>
              <a:off x="1224956" y="4454038"/>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6"/>
            <p:cNvSpPr/>
            <p:nvPr/>
          </p:nvSpPr>
          <p:spPr>
            <a:xfrm>
              <a:off x="2169156" y="4454038"/>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6"/>
            <p:cNvSpPr/>
            <p:nvPr/>
          </p:nvSpPr>
          <p:spPr>
            <a:xfrm>
              <a:off x="1250486" y="7083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6"/>
            <p:cNvSpPr/>
            <p:nvPr/>
          </p:nvSpPr>
          <p:spPr>
            <a:xfrm>
              <a:off x="821986" y="10172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6"/>
            <p:cNvSpPr/>
            <p:nvPr/>
          </p:nvSpPr>
          <p:spPr>
            <a:xfrm>
              <a:off x="1555286" y="10131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6"/>
            <p:cNvSpPr/>
            <p:nvPr/>
          </p:nvSpPr>
          <p:spPr>
            <a:xfrm>
              <a:off x="821979" y="134398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6"/>
            <p:cNvSpPr/>
            <p:nvPr/>
          </p:nvSpPr>
          <p:spPr>
            <a:xfrm>
              <a:off x="1739729" y="1668625"/>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6"/>
            <p:cNvSpPr/>
            <p:nvPr/>
          </p:nvSpPr>
          <p:spPr>
            <a:xfrm>
              <a:off x="2342754" y="297753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6"/>
            <p:cNvSpPr/>
            <p:nvPr/>
          </p:nvSpPr>
          <p:spPr>
            <a:xfrm>
              <a:off x="2537025" y="1981263"/>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6"/>
            <p:cNvSpPr/>
            <p:nvPr/>
          </p:nvSpPr>
          <p:spPr>
            <a:xfrm>
              <a:off x="2805050" y="2633038"/>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6"/>
            <p:cNvSpPr/>
            <p:nvPr/>
          </p:nvSpPr>
          <p:spPr>
            <a:xfrm>
              <a:off x="2634386" y="44561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p:nvPr/>
          </p:nvSpPr>
          <p:spPr>
            <a:xfrm>
              <a:off x="770511" y="39365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6"/>
            <p:cNvSpPr/>
            <p:nvPr/>
          </p:nvSpPr>
          <p:spPr>
            <a:xfrm>
              <a:off x="770511" y="37064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2" name="Google Shape;542;p36"/>
          <p:cNvSpPr txBox="1"/>
          <p:nvPr/>
        </p:nvSpPr>
        <p:spPr>
          <a:xfrm>
            <a:off x="8419675" y="3107025"/>
            <a:ext cx="519300" cy="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