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Anaheim"/>
      <p:regular r:id="rId63"/>
      <p:bold r:id="rId64"/>
    </p:embeddedFont>
    <p:embeddedFont>
      <p:font typeface="Source Code Pro"/>
      <p:regular r:id="rId65"/>
      <p:bold r:id="rId66"/>
      <p:italic r:id="rId67"/>
      <p:boldItalic r:id="rId68"/>
    </p:embeddedFont>
    <p:embeddedFont>
      <p:font typeface="Bebas Neue"/>
      <p:regular r:id="rId69"/>
    </p:embeddedFont>
    <p:embeddedFont>
      <p:font typeface="Fira Code"/>
      <p:regular r:id="rId70"/>
      <p:bold r:id="rId71"/>
    </p:embeddedFont>
    <p:embeddedFont>
      <p:font typeface="PT Sans"/>
      <p:regular r:id="rId72"/>
      <p:bold r:id="rId73"/>
      <p:italic r:id="rId74"/>
      <p:boldItalic r:id="rId75"/>
    </p:embeddedFont>
    <p:embeddedFont>
      <p:font typeface="Source Code Pro Medium"/>
      <p:regular r:id="rId76"/>
      <p:bold r:id="rId77"/>
      <p:italic r:id="rId78"/>
      <p:boldItalic r:id="rId79"/>
    </p:embeddedFont>
    <p:embeddedFont>
      <p:font typeface="Comfortaa"/>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684F35-B22A-4996-A227-A115C6CAFBA2}">
  <a:tblStyle styleId="{C0684F35-B22A-4996-A227-A115C6CAFB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Comfortaa-regular.fntdata"/><Relationship Id="rId81" Type="http://schemas.openxmlformats.org/officeDocument/2006/relationships/font" Target="fonts/Comforta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TSans-bold.fntdata"/><Relationship Id="rId72" Type="http://schemas.openxmlformats.org/officeDocument/2006/relationships/font" Target="fonts/PTSans-regular.fntdata"/><Relationship Id="rId31" Type="http://schemas.openxmlformats.org/officeDocument/2006/relationships/slide" Target="slides/slide26.xml"/><Relationship Id="rId75" Type="http://schemas.openxmlformats.org/officeDocument/2006/relationships/font" Target="fonts/PTSans-boldItalic.fntdata"/><Relationship Id="rId30" Type="http://schemas.openxmlformats.org/officeDocument/2006/relationships/slide" Target="slides/slide25.xml"/><Relationship Id="rId74" Type="http://schemas.openxmlformats.org/officeDocument/2006/relationships/font" Target="fonts/PTSans-italic.fntdata"/><Relationship Id="rId33" Type="http://schemas.openxmlformats.org/officeDocument/2006/relationships/slide" Target="slides/slide28.xml"/><Relationship Id="rId77" Type="http://schemas.openxmlformats.org/officeDocument/2006/relationships/font" Target="fonts/SourceCodeProMedium-bold.fntdata"/><Relationship Id="rId32" Type="http://schemas.openxmlformats.org/officeDocument/2006/relationships/slide" Target="slides/slide27.xml"/><Relationship Id="rId76" Type="http://schemas.openxmlformats.org/officeDocument/2006/relationships/font" Target="fonts/SourceCodeProMedium-regular.fntdata"/><Relationship Id="rId35" Type="http://schemas.openxmlformats.org/officeDocument/2006/relationships/slide" Target="slides/slide30.xml"/><Relationship Id="rId79" Type="http://schemas.openxmlformats.org/officeDocument/2006/relationships/font" Target="fonts/SourceCodeProMedium-boldItalic.fntdata"/><Relationship Id="rId34" Type="http://schemas.openxmlformats.org/officeDocument/2006/relationships/slide" Target="slides/slide29.xml"/><Relationship Id="rId78" Type="http://schemas.openxmlformats.org/officeDocument/2006/relationships/font" Target="fonts/SourceCodeProMedium-italic.fntdata"/><Relationship Id="rId71" Type="http://schemas.openxmlformats.org/officeDocument/2006/relationships/font" Target="fonts/FiraCode-bold.fntdata"/><Relationship Id="rId70" Type="http://schemas.openxmlformats.org/officeDocument/2006/relationships/font" Target="fonts/FiraCode-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Anaheim-bold.fntdata"/><Relationship Id="rId63" Type="http://schemas.openxmlformats.org/officeDocument/2006/relationships/font" Target="fonts/Anaheim-regular.fntdata"/><Relationship Id="rId22" Type="http://schemas.openxmlformats.org/officeDocument/2006/relationships/slide" Target="slides/slide17.xml"/><Relationship Id="rId66" Type="http://schemas.openxmlformats.org/officeDocument/2006/relationships/font" Target="fonts/SourceCodePro-bold.fntdata"/><Relationship Id="rId21" Type="http://schemas.openxmlformats.org/officeDocument/2006/relationships/slide" Target="slides/slide16.xml"/><Relationship Id="rId65" Type="http://schemas.openxmlformats.org/officeDocument/2006/relationships/font" Target="fonts/SourceCodePro-regular.fntdata"/><Relationship Id="rId24" Type="http://schemas.openxmlformats.org/officeDocument/2006/relationships/slide" Target="slides/slide19.xml"/><Relationship Id="rId68" Type="http://schemas.openxmlformats.org/officeDocument/2006/relationships/font" Target="fonts/SourceCodePro-boldItalic.fntdata"/><Relationship Id="rId23" Type="http://schemas.openxmlformats.org/officeDocument/2006/relationships/slide" Target="slides/slide18.xml"/><Relationship Id="rId67" Type="http://schemas.openxmlformats.org/officeDocument/2006/relationships/font" Target="fonts/SourceCodePr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BebasNeu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2644abd2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2644abd2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2644abd21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2644abd21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2644abd21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2644abd21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2644abd213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2644abd21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2644abd21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2644abd21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2644abd213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2644abd213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2644abd21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2644abd21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2644abd21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2644abd21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2644abd213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2644abd213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2644abd21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32644abd21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3be791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3be791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2644abd213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2644abd213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2644abd21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2644abd21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32644abd213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32644abd213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2644abd213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2644abd213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2644abd21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32644abd21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32644abd21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32644abd21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2644abd213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2644abd213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2644abd213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2644abd213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32644abd213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2644abd213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2644abd213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2644abd213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285e1f926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285e1f926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2644abd213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2644abd213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32644abd213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32644abd213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285dbbeb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285dbbeb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285dbbeb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285dbbeb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285dbbeb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285dbbeb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285dbbeb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285dbbeb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32644abd21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32644abd21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32644abd21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32644abd21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32644abd21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32644abd21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32644abd21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32644abd21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32644abd213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32644abd213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32217b335d0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32217b335d0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2217b335d0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32217b335d0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32217b335d0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32217b335d0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32217b335d0_1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32217b335d0_1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32217b335d0_1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32217b335d0_1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32217b335d0_1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32217b335d0_1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32217b335d0_1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32217b335d0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32217b335d0_1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32217b335d0_1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2644abd213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2644abd213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32217b335d0_1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32217b335d0_1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32217b335d0_1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32217b335d0_1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32217b335d0_1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32217b335d0_1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32217b335d0_1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32217b335d0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32217b335d0_1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32217b335d0_1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32217b335d0_1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32217b335d0_1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32217b335d0_1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32217b335d0_1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2644abd21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2644abd21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2644abd21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2644abd21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2644abd21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2644abd21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735500" y="1258850"/>
            <a:ext cx="5797500" cy="20388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735500" y="3297650"/>
            <a:ext cx="5797500" cy="440700"/>
          </a:xfrm>
          <a:prstGeom prst="rect">
            <a:avLst/>
          </a:prstGeom>
          <a:solidFill>
            <a:schemeClr val="accent6"/>
          </a:solidFill>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11"/>
          <p:cNvSpPr txBox="1"/>
          <p:nvPr>
            <p:ph hasCustomPrompt="1" type="title"/>
          </p:nvPr>
        </p:nvSpPr>
        <p:spPr>
          <a:xfrm>
            <a:off x="1020613" y="1335100"/>
            <a:ext cx="7102800" cy="1578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p:nvPr>
            <p:ph idx="1" type="subTitle"/>
          </p:nvPr>
        </p:nvSpPr>
        <p:spPr>
          <a:xfrm>
            <a:off x="1020588" y="3094475"/>
            <a:ext cx="7102800" cy="4653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5" name="Google Shape;75;p11"/>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11"/>
          <p:cNvGrpSpPr/>
          <p:nvPr/>
        </p:nvGrpSpPr>
        <p:grpSpPr>
          <a:xfrm>
            <a:off x="8059900" y="446250"/>
            <a:ext cx="473100" cy="186500"/>
            <a:chOff x="7059675" y="514525"/>
            <a:chExt cx="473100" cy="186500"/>
          </a:xfrm>
        </p:grpSpPr>
        <p:cxnSp>
          <p:nvCxnSpPr>
            <p:cNvPr id="77" name="Google Shape;77;p11"/>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78" name="Google Shape;78;p11"/>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79" name="Google Shape;79;p11"/>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3"/>
          <p:cNvSpPr txBox="1"/>
          <p:nvPr>
            <p:ph type="title"/>
          </p:nvPr>
        </p:nvSpPr>
        <p:spPr>
          <a:xfrm>
            <a:off x="713225" y="445025"/>
            <a:ext cx="771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 name="Google Shape;88;p13"/>
          <p:cNvSpPr txBox="1"/>
          <p:nvPr>
            <p:ph idx="1" type="subTitle"/>
          </p:nvPr>
        </p:nvSpPr>
        <p:spPr>
          <a:xfrm>
            <a:off x="2472000" y="1832950"/>
            <a:ext cx="42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3"/>
          <p:cNvSpPr txBox="1"/>
          <p:nvPr>
            <p:ph idx="2" type="subTitle"/>
          </p:nvPr>
        </p:nvSpPr>
        <p:spPr>
          <a:xfrm>
            <a:off x="3175501" y="2833427"/>
            <a:ext cx="42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3"/>
          <p:cNvSpPr txBox="1"/>
          <p:nvPr>
            <p:ph idx="3" type="subTitle"/>
          </p:nvPr>
        </p:nvSpPr>
        <p:spPr>
          <a:xfrm>
            <a:off x="3504027" y="3834248"/>
            <a:ext cx="42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3"/>
          <p:cNvSpPr txBox="1"/>
          <p:nvPr>
            <p:ph hasCustomPrompt="1" idx="4" type="title"/>
          </p:nvPr>
        </p:nvSpPr>
        <p:spPr>
          <a:xfrm>
            <a:off x="1869900" y="1470525"/>
            <a:ext cx="602100" cy="391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p:nvPr>
            <p:ph hasCustomPrompt="1" idx="5" type="title"/>
          </p:nvPr>
        </p:nvSpPr>
        <p:spPr>
          <a:xfrm>
            <a:off x="2573400" y="2482425"/>
            <a:ext cx="602100" cy="391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p:nvPr>
            <p:ph hasCustomPrompt="1" idx="6" type="title"/>
          </p:nvPr>
        </p:nvSpPr>
        <p:spPr>
          <a:xfrm>
            <a:off x="2891275" y="3494325"/>
            <a:ext cx="602100" cy="328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p:nvPr>
            <p:ph idx="7" type="subTitle"/>
          </p:nvPr>
        </p:nvSpPr>
        <p:spPr>
          <a:xfrm>
            <a:off x="2472000" y="1470525"/>
            <a:ext cx="42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5" name="Google Shape;95;p13"/>
          <p:cNvSpPr txBox="1"/>
          <p:nvPr>
            <p:ph idx="8" type="subTitle"/>
          </p:nvPr>
        </p:nvSpPr>
        <p:spPr>
          <a:xfrm>
            <a:off x="3175500" y="2482425"/>
            <a:ext cx="42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6" name="Google Shape;96;p13"/>
          <p:cNvSpPr txBox="1"/>
          <p:nvPr>
            <p:ph idx="9" type="subTitle"/>
          </p:nvPr>
        </p:nvSpPr>
        <p:spPr>
          <a:xfrm>
            <a:off x="3504025" y="3494325"/>
            <a:ext cx="42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7" name="Shape 97"/>
        <p:cNvGrpSpPr/>
        <p:nvPr/>
      </p:nvGrpSpPr>
      <p:grpSpPr>
        <a:xfrm>
          <a:off x="0" y="0"/>
          <a:ext cx="0" cy="0"/>
          <a:chOff x="0" y="0"/>
          <a:chExt cx="0" cy="0"/>
        </a:xfrm>
      </p:grpSpPr>
      <p:sp>
        <p:nvSpPr>
          <p:cNvPr id="98" name="Google Shape;98;p14"/>
          <p:cNvSpPr txBox="1"/>
          <p:nvPr>
            <p:ph type="title"/>
          </p:nvPr>
        </p:nvSpPr>
        <p:spPr>
          <a:xfrm>
            <a:off x="2687525" y="3464250"/>
            <a:ext cx="57435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9" name="Google Shape;99;p14"/>
          <p:cNvSpPr txBox="1"/>
          <p:nvPr>
            <p:ph idx="1" type="subTitle"/>
          </p:nvPr>
        </p:nvSpPr>
        <p:spPr>
          <a:xfrm>
            <a:off x="2687414" y="1600950"/>
            <a:ext cx="57435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00" name="Google Shape;100;p1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14"/>
          <p:cNvGrpSpPr/>
          <p:nvPr/>
        </p:nvGrpSpPr>
        <p:grpSpPr>
          <a:xfrm>
            <a:off x="8059900" y="446250"/>
            <a:ext cx="473100" cy="186500"/>
            <a:chOff x="7059675" y="514525"/>
            <a:chExt cx="473100" cy="186500"/>
          </a:xfrm>
        </p:grpSpPr>
        <p:cxnSp>
          <p:nvCxnSpPr>
            <p:cNvPr id="102" name="Google Shape;102;p14"/>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03" name="Google Shape;103;p14"/>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04" name="Google Shape;104;p14"/>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5" name="Shape 105"/>
        <p:cNvGrpSpPr/>
        <p:nvPr/>
      </p:nvGrpSpPr>
      <p:grpSpPr>
        <a:xfrm>
          <a:off x="0" y="0"/>
          <a:ext cx="0" cy="0"/>
          <a:chOff x="0" y="0"/>
          <a:chExt cx="0" cy="0"/>
        </a:xfrm>
      </p:grpSpPr>
      <p:sp>
        <p:nvSpPr>
          <p:cNvPr id="106" name="Google Shape;106;p15"/>
          <p:cNvSpPr/>
          <p:nvPr/>
        </p:nvSpPr>
        <p:spPr>
          <a:xfrm>
            <a:off x="4243000" y="-1800"/>
            <a:ext cx="49011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5"/>
          <p:cNvGrpSpPr/>
          <p:nvPr/>
        </p:nvGrpSpPr>
        <p:grpSpPr>
          <a:xfrm>
            <a:off x="8059900" y="446250"/>
            <a:ext cx="473100" cy="186500"/>
            <a:chOff x="7059675" y="514525"/>
            <a:chExt cx="473100" cy="186500"/>
          </a:xfrm>
        </p:grpSpPr>
        <p:cxnSp>
          <p:nvCxnSpPr>
            <p:cNvPr id="108" name="Google Shape;108;p15"/>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09" name="Google Shape;109;p15"/>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10" name="Google Shape;110;p15"/>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111" name="Google Shape;111;p15"/>
          <p:cNvSpPr txBox="1"/>
          <p:nvPr>
            <p:ph type="title"/>
          </p:nvPr>
        </p:nvSpPr>
        <p:spPr>
          <a:xfrm>
            <a:off x="713225" y="535650"/>
            <a:ext cx="3165900" cy="2378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5"/>
          <p:cNvSpPr txBox="1"/>
          <p:nvPr>
            <p:ph idx="1" type="subTitle"/>
          </p:nvPr>
        </p:nvSpPr>
        <p:spPr>
          <a:xfrm>
            <a:off x="713225" y="2914050"/>
            <a:ext cx="3165900" cy="169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5"/>
          <p:cNvSpPr/>
          <p:nvPr>
            <p:ph idx="2" type="pic"/>
          </p:nvPr>
        </p:nvSpPr>
        <p:spPr>
          <a:xfrm>
            <a:off x="4783250" y="532063"/>
            <a:ext cx="2910000" cy="40758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4"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 name="Google Shape;117;p16"/>
          <p:cNvSpPr txBox="1"/>
          <p:nvPr>
            <p:ph idx="1" type="subTitle"/>
          </p:nvPr>
        </p:nvSpPr>
        <p:spPr>
          <a:xfrm>
            <a:off x="713225" y="2466050"/>
            <a:ext cx="3249000" cy="140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18" name="Shape 118"/>
        <p:cNvGrpSpPr/>
        <p:nvPr/>
      </p:nvGrpSpPr>
      <p:grpSpPr>
        <a:xfrm>
          <a:off x="0" y="0"/>
          <a:ext cx="0" cy="0"/>
          <a:chOff x="0" y="0"/>
          <a:chExt cx="0" cy="0"/>
        </a:xfrm>
      </p:grpSpPr>
      <p:sp>
        <p:nvSpPr>
          <p:cNvPr id="119" name="Google Shape;119;p17"/>
          <p:cNvSpPr/>
          <p:nvPr/>
        </p:nvSpPr>
        <p:spPr>
          <a:xfrm>
            <a:off x="0" y="0"/>
            <a:ext cx="49011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type="title"/>
          </p:nvPr>
        </p:nvSpPr>
        <p:spPr>
          <a:xfrm>
            <a:off x="4837200" y="1501200"/>
            <a:ext cx="35934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17"/>
          <p:cNvSpPr txBox="1"/>
          <p:nvPr>
            <p:ph idx="1" type="subTitle"/>
          </p:nvPr>
        </p:nvSpPr>
        <p:spPr>
          <a:xfrm>
            <a:off x="4837371" y="2562000"/>
            <a:ext cx="35934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2"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 name="Google Shape;129;p18"/>
          <p:cNvSpPr txBox="1"/>
          <p:nvPr>
            <p:ph idx="1" type="subTitle"/>
          </p:nvPr>
        </p:nvSpPr>
        <p:spPr>
          <a:xfrm>
            <a:off x="5238851" y="2246051"/>
            <a:ext cx="2789400" cy="14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8"/>
          <p:cNvSpPr txBox="1"/>
          <p:nvPr>
            <p:ph idx="2" type="subTitle"/>
          </p:nvPr>
        </p:nvSpPr>
        <p:spPr>
          <a:xfrm>
            <a:off x="1707675" y="2246051"/>
            <a:ext cx="2789400" cy="14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8"/>
          <p:cNvSpPr txBox="1"/>
          <p:nvPr>
            <p:ph idx="3" type="subTitle"/>
          </p:nvPr>
        </p:nvSpPr>
        <p:spPr>
          <a:xfrm>
            <a:off x="1411701" y="1687150"/>
            <a:ext cx="27894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 name="Google Shape;132;p18"/>
          <p:cNvSpPr txBox="1"/>
          <p:nvPr>
            <p:ph idx="4" type="subTitle"/>
          </p:nvPr>
        </p:nvSpPr>
        <p:spPr>
          <a:xfrm>
            <a:off x="4942882" y="1687150"/>
            <a:ext cx="27894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33"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0" name="Google Shape;140;p19"/>
          <p:cNvSpPr txBox="1"/>
          <p:nvPr>
            <p:ph idx="1" type="subTitle"/>
          </p:nvPr>
        </p:nvSpPr>
        <p:spPr>
          <a:xfrm>
            <a:off x="4821898" y="1443125"/>
            <a:ext cx="3602100" cy="243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9"/>
          <p:cNvSpPr txBox="1"/>
          <p:nvPr>
            <p:ph idx="2" type="subTitle"/>
          </p:nvPr>
        </p:nvSpPr>
        <p:spPr>
          <a:xfrm>
            <a:off x="644000" y="1443125"/>
            <a:ext cx="3602100" cy="243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2"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 name="Google Shape;149;p20"/>
          <p:cNvSpPr txBox="1"/>
          <p:nvPr>
            <p:ph idx="1" type="subTitle"/>
          </p:nvPr>
        </p:nvSpPr>
        <p:spPr>
          <a:xfrm>
            <a:off x="997700" y="2096375"/>
            <a:ext cx="2373000" cy="136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0"/>
          <p:cNvSpPr txBox="1"/>
          <p:nvPr>
            <p:ph idx="2" type="subTitle"/>
          </p:nvPr>
        </p:nvSpPr>
        <p:spPr>
          <a:xfrm>
            <a:off x="3522987" y="2756375"/>
            <a:ext cx="2373000" cy="136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0"/>
          <p:cNvSpPr txBox="1"/>
          <p:nvPr>
            <p:ph idx="3" type="subTitle"/>
          </p:nvPr>
        </p:nvSpPr>
        <p:spPr>
          <a:xfrm>
            <a:off x="6051233" y="3242600"/>
            <a:ext cx="2373000" cy="136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20"/>
          <p:cNvSpPr txBox="1"/>
          <p:nvPr>
            <p:ph idx="4" type="subTitle"/>
          </p:nvPr>
        </p:nvSpPr>
        <p:spPr>
          <a:xfrm>
            <a:off x="720000" y="1436375"/>
            <a:ext cx="2416800" cy="66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3" name="Google Shape;153;p20"/>
          <p:cNvSpPr txBox="1"/>
          <p:nvPr>
            <p:ph idx="5" type="subTitle"/>
          </p:nvPr>
        </p:nvSpPr>
        <p:spPr>
          <a:xfrm>
            <a:off x="3292047" y="2096375"/>
            <a:ext cx="2416800" cy="66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4" name="Google Shape;154;p20"/>
          <p:cNvSpPr txBox="1"/>
          <p:nvPr>
            <p:ph idx="6" type="subTitle"/>
          </p:nvPr>
        </p:nvSpPr>
        <p:spPr>
          <a:xfrm>
            <a:off x="5867044" y="2582600"/>
            <a:ext cx="2416800" cy="66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535738" y="2266450"/>
            <a:ext cx="6635700" cy="1202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988113" y="1350550"/>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2080150" y="3468850"/>
            <a:ext cx="6043800" cy="283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 name="Google Shape;15;p3"/>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8" name="Google Shape;18;p3"/>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9" name="Google Shape;19;p3"/>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5" name="Shape 155"/>
        <p:cNvGrpSpPr/>
        <p:nvPr/>
      </p:nvGrpSpPr>
      <p:grpSpPr>
        <a:xfrm>
          <a:off x="0" y="0"/>
          <a:ext cx="0" cy="0"/>
          <a:chOff x="0" y="0"/>
          <a:chExt cx="0" cy="0"/>
        </a:xfrm>
      </p:grpSpPr>
      <p:sp>
        <p:nvSpPr>
          <p:cNvPr id="156" name="Google Shape;156;p21"/>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21"/>
          <p:cNvGrpSpPr/>
          <p:nvPr/>
        </p:nvGrpSpPr>
        <p:grpSpPr>
          <a:xfrm>
            <a:off x="8389787" y="179931"/>
            <a:ext cx="486393" cy="125690"/>
            <a:chOff x="-890300" y="1406550"/>
            <a:chExt cx="806088" cy="208200"/>
          </a:xfrm>
        </p:grpSpPr>
        <p:sp>
          <p:nvSpPr>
            <p:cNvPr id="158" name="Google Shape;158;p21"/>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 name="Google Shape;162;p21"/>
          <p:cNvSpPr txBox="1"/>
          <p:nvPr>
            <p:ph idx="1" type="subTitle"/>
          </p:nvPr>
        </p:nvSpPr>
        <p:spPr>
          <a:xfrm>
            <a:off x="3500600" y="1923775"/>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1"/>
          <p:cNvSpPr txBox="1"/>
          <p:nvPr>
            <p:ph idx="2" type="subTitle"/>
          </p:nvPr>
        </p:nvSpPr>
        <p:spPr>
          <a:xfrm>
            <a:off x="6445791" y="1923775"/>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1"/>
          <p:cNvSpPr txBox="1"/>
          <p:nvPr>
            <p:ph idx="3" type="subTitle"/>
          </p:nvPr>
        </p:nvSpPr>
        <p:spPr>
          <a:xfrm>
            <a:off x="3500600" y="3566750"/>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21"/>
          <p:cNvSpPr txBox="1"/>
          <p:nvPr>
            <p:ph idx="4" type="subTitle"/>
          </p:nvPr>
        </p:nvSpPr>
        <p:spPr>
          <a:xfrm>
            <a:off x="6445791" y="3566750"/>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21"/>
          <p:cNvSpPr txBox="1"/>
          <p:nvPr>
            <p:ph idx="5" type="subTitle"/>
          </p:nvPr>
        </p:nvSpPr>
        <p:spPr>
          <a:xfrm>
            <a:off x="3194436" y="1418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7" name="Google Shape;167;p21"/>
          <p:cNvSpPr txBox="1"/>
          <p:nvPr>
            <p:ph idx="6" type="subTitle"/>
          </p:nvPr>
        </p:nvSpPr>
        <p:spPr>
          <a:xfrm>
            <a:off x="3194436" y="306125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 name="Google Shape;168;p21"/>
          <p:cNvSpPr txBox="1"/>
          <p:nvPr>
            <p:ph idx="7" type="subTitle"/>
          </p:nvPr>
        </p:nvSpPr>
        <p:spPr>
          <a:xfrm>
            <a:off x="6139611" y="1418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9" name="Google Shape;169;p21"/>
          <p:cNvSpPr txBox="1"/>
          <p:nvPr>
            <p:ph idx="8" type="subTitle"/>
          </p:nvPr>
        </p:nvSpPr>
        <p:spPr>
          <a:xfrm>
            <a:off x="6139611" y="306125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70" name="Shape 170"/>
        <p:cNvGrpSpPr/>
        <p:nvPr/>
      </p:nvGrpSpPr>
      <p:grpSpPr>
        <a:xfrm>
          <a:off x="0" y="0"/>
          <a:ext cx="0" cy="0"/>
          <a:chOff x="0" y="0"/>
          <a:chExt cx="0" cy="0"/>
        </a:xfrm>
      </p:grpSpPr>
      <p:sp>
        <p:nvSpPr>
          <p:cNvPr id="171" name="Google Shape;17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 name="Google Shape;172;p22"/>
          <p:cNvSpPr txBox="1"/>
          <p:nvPr>
            <p:ph idx="1" type="subTitle"/>
          </p:nvPr>
        </p:nvSpPr>
        <p:spPr>
          <a:xfrm>
            <a:off x="1394900" y="18535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2"/>
          <p:cNvSpPr txBox="1"/>
          <p:nvPr>
            <p:ph idx="2" type="subTitle"/>
          </p:nvPr>
        </p:nvSpPr>
        <p:spPr>
          <a:xfrm>
            <a:off x="3864750" y="18535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2"/>
          <p:cNvSpPr txBox="1"/>
          <p:nvPr>
            <p:ph idx="3" type="subTitle"/>
          </p:nvPr>
        </p:nvSpPr>
        <p:spPr>
          <a:xfrm>
            <a:off x="1394900" y="32837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22"/>
          <p:cNvSpPr txBox="1"/>
          <p:nvPr>
            <p:ph idx="4" type="subTitle"/>
          </p:nvPr>
        </p:nvSpPr>
        <p:spPr>
          <a:xfrm>
            <a:off x="3864750" y="32837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2"/>
          <p:cNvSpPr txBox="1"/>
          <p:nvPr>
            <p:ph idx="5" type="subTitle"/>
          </p:nvPr>
        </p:nvSpPr>
        <p:spPr>
          <a:xfrm>
            <a:off x="6334599" y="18535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2"/>
          <p:cNvSpPr txBox="1"/>
          <p:nvPr>
            <p:ph idx="6" type="subTitle"/>
          </p:nvPr>
        </p:nvSpPr>
        <p:spPr>
          <a:xfrm>
            <a:off x="6334599" y="32837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2"/>
          <p:cNvSpPr txBox="1"/>
          <p:nvPr>
            <p:ph idx="7" type="subTitle"/>
          </p:nvPr>
        </p:nvSpPr>
        <p:spPr>
          <a:xfrm>
            <a:off x="1113052" y="1360899"/>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9" name="Google Shape;179;p22"/>
          <p:cNvSpPr txBox="1"/>
          <p:nvPr>
            <p:ph idx="8" type="subTitle"/>
          </p:nvPr>
        </p:nvSpPr>
        <p:spPr>
          <a:xfrm>
            <a:off x="3582900" y="1360899"/>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0" name="Google Shape;180;p22"/>
          <p:cNvSpPr txBox="1"/>
          <p:nvPr>
            <p:ph idx="9" type="subTitle"/>
          </p:nvPr>
        </p:nvSpPr>
        <p:spPr>
          <a:xfrm>
            <a:off x="6052748" y="1360899"/>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1" name="Google Shape;181;p22"/>
          <p:cNvSpPr txBox="1"/>
          <p:nvPr>
            <p:ph idx="13" type="subTitle"/>
          </p:nvPr>
        </p:nvSpPr>
        <p:spPr>
          <a:xfrm>
            <a:off x="1113052" y="2791100"/>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2" name="Google Shape;182;p22"/>
          <p:cNvSpPr txBox="1"/>
          <p:nvPr>
            <p:ph idx="14" type="subTitle"/>
          </p:nvPr>
        </p:nvSpPr>
        <p:spPr>
          <a:xfrm>
            <a:off x="3582900" y="2791100"/>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3" name="Google Shape;183;p22"/>
          <p:cNvSpPr txBox="1"/>
          <p:nvPr>
            <p:ph idx="15" type="subTitle"/>
          </p:nvPr>
        </p:nvSpPr>
        <p:spPr>
          <a:xfrm>
            <a:off x="6052748" y="2791100"/>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84" name="Shape 184"/>
        <p:cNvGrpSpPr/>
        <p:nvPr/>
      </p:nvGrpSpPr>
      <p:grpSpPr>
        <a:xfrm>
          <a:off x="0" y="0"/>
          <a:ext cx="0" cy="0"/>
          <a:chOff x="0" y="0"/>
          <a:chExt cx="0" cy="0"/>
        </a:xfrm>
      </p:grpSpPr>
      <p:sp>
        <p:nvSpPr>
          <p:cNvPr id="185" name="Google Shape;185;p23"/>
          <p:cNvSpPr/>
          <p:nvPr/>
        </p:nvSpPr>
        <p:spPr>
          <a:xfrm>
            <a:off x="3763500" y="-1800"/>
            <a:ext cx="5380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3"/>
          <p:cNvGrpSpPr/>
          <p:nvPr/>
        </p:nvGrpSpPr>
        <p:grpSpPr>
          <a:xfrm>
            <a:off x="8059900" y="446250"/>
            <a:ext cx="473100" cy="186500"/>
            <a:chOff x="7059675" y="514525"/>
            <a:chExt cx="473100" cy="186500"/>
          </a:xfrm>
        </p:grpSpPr>
        <p:cxnSp>
          <p:nvCxnSpPr>
            <p:cNvPr id="187" name="Google Shape;187;p23"/>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88" name="Google Shape;188;p23"/>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89" name="Google Shape;189;p23"/>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190" name="Google Shape;190;p23"/>
          <p:cNvSpPr txBox="1"/>
          <p:nvPr>
            <p:ph hasCustomPrompt="1" type="title"/>
          </p:nvPr>
        </p:nvSpPr>
        <p:spPr>
          <a:xfrm>
            <a:off x="4051975" y="630575"/>
            <a:ext cx="40221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1" name="Google Shape;191;p23"/>
          <p:cNvSpPr txBox="1"/>
          <p:nvPr>
            <p:ph idx="1" type="subTitle"/>
          </p:nvPr>
        </p:nvSpPr>
        <p:spPr>
          <a:xfrm>
            <a:off x="4408555" y="1300670"/>
            <a:ext cx="4022100" cy="59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2" name="Google Shape;192;p23"/>
          <p:cNvSpPr txBox="1"/>
          <p:nvPr>
            <p:ph hasCustomPrompt="1" idx="2" type="title"/>
          </p:nvPr>
        </p:nvSpPr>
        <p:spPr>
          <a:xfrm>
            <a:off x="4051975" y="1982840"/>
            <a:ext cx="40221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3" name="Google Shape;193;p23"/>
          <p:cNvSpPr txBox="1"/>
          <p:nvPr>
            <p:ph idx="3" type="subTitle"/>
          </p:nvPr>
        </p:nvSpPr>
        <p:spPr>
          <a:xfrm>
            <a:off x="4408555" y="2652935"/>
            <a:ext cx="4022100" cy="59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4" name="Google Shape;194;p23"/>
          <p:cNvSpPr txBox="1"/>
          <p:nvPr>
            <p:ph hasCustomPrompt="1" idx="4" type="title"/>
          </p:nvPr>
        </p:nvSpPr>
        <p:spPr>
          <a:xfrm>
            <a:off x="4051975" y="3335105"/>
            <a:ext cx="40221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solidFill>
                  <a:schemeClr val="accent5"/>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5" name="Google Shape;195;p23"/>
          <p:cNvSpPr txBox="1"/>
          <p:nvPr>
            <p:ph idx="5" type="subTitle"/>
          </p:nvPr>
        </p:nvSpPr>
        <p:spPr>
          <a:xfrm>
            <a:off x="4408555" y="4005200"/>
            <a:ext cx="4022100" cy="59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96" name="Shape 196"/>
        <p:cNvGrpSpPr/>
        <p:nvPr/>
      </p:nvGrpSpPr>
      <p:grpSpPr>
        <a:xfrm>
          <a:off x="0" y="0"/>
          <a:ext cx="0" cy="0"/>
          <a:chOff x="0" y="0"/>
          <a:chExt cx="0" cy="0"/>
        </a:xfrm>
      </p:grpSpPr>
      <p:sp>
        <p:nvSpPr>
          <p:cNvPr id="197" name="Google Shape;197;p2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4"/>
          <p:cNvGrpSpPr/>
          <p:nvPr/>
        </p:nvGrpSpPr>
        <p:grpSpPr>
          <a:xfrm>
            <a:off x="8389787" y="179931"/>
            <a:ext cx="486393" cy="125690"/>
            <a:chOff x="-890300" y="1406550"/>
            <a:chExt cx="806088" cy="208200"/>
          </a:xfrm>
        </p:grpSpPr>
        <p:sp>
          <p:nvSpPr>
            <p:cNvPr id="199" name="Google Shape;199;p2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4"/>
          <p:cNvSpPr txBox="1"/>
          <p:nvPr>
            <p:ph hasCustomPrompt="1" type="title"/>
          </p:nvPr>
        </p:nvSpPr>
        <p:spPr>
          <a:xfrm>
            <a:off x="884850" y="1890700"/>
            <a:ext cx="1055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3" name="Google Shape;203;p24"/>
          <p:cNvSpPr txBox="1"/>
          <p:nvPr>
            <p:ph idx="1" type="subTitle"/>
          </p:nvPr>
        </p:nvSpPr>
        <p:spPr>
          <a:xfrm>
            <a:off x="980375" y="3439250"/>
            <a:ext cx="2226000" cy="1039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4" name="Google Shape;204;p24"/>
          <p:cNvSpPr txBox="1"/>
          <p:nvPr>
            <p:ph idx="2" type="subTitle"/>
          </p:nvPr>
        </p:nvSpPr>
        <p:spPr>
          <a:xfrm>
            <a:off x="720000" y="2906725"/>
            <a:ext cx="2304000" cy="59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5" name="Google Shape;205;p24"/>
          <p:cNvSpPr txBox="1"/>
          <p:nvPr>
            <p:ph hasCustomPrompt="1" idx="3" type="title"/>
          </p:nvPr>
        </p:nvSpPr>
        <p:spPr>
          <a:xfrm>
            <a:off x="3590988" y="1890950"/>
            <a:ext cx="1055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6" name="Google Shape;206;p24"/>
          <p:cNvSpPr txBox="1"/>
          <p:nvPr>
            <p:ph idx="4" type="subTitle"/>
          </p:nvPr>
        </p:nvSpPr>
        <p:spPr>
          <a:xfrm>
            <a:off x="3589193" y="3439250"/>
            <a:ext cx="2226000" cy="1039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7" name="Google Shape;207;p24"/>
          <p:cNvSpPr txBox="1"/>
          <p:nvPr>
            <p:ph idx="5" type="subTitle"/>
          </p:nvPr>
        </p:nvSpPr>
        <p:spPr>
          <a:xfrm>
            <a:off x="3420001" y="2906725"/>
            <a:ext cx="2304000" cy="59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8" name="Google Shape;208;p24"/>
          <p:cNvSpPr txBox="1"/>
          <p:nvPr>
            <p:ph hasCustomPrompt="1" idx="6" type="title"/>
          </p:nvPr>
        </p:nvSpPr>
        <p:spPr>
          <a:xfrm>
            <a:off x="6296775" y="1891075"/>
            <a:ext cx="1055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9" name="Google Shape;209;p24"/>
          <p:cNvSpPr txBox="1"/>
          <p:nvPr>
            <p:ph idx="7" type="subTitle"/>
          </p:nvPr>
        </p:nvSpPr>
        <p:spPr>
          <a:xfrm>
            <a:off x="6198011" y="3439250"/>
            <a:ext cx="2226000" cy="1039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10" name="Google Shape;210;p24"/>
          <p:cNvSpPr txBox="1"/>
          <p:nvPr>
            <p:ph idx="8" type="subTitle"/>
          </p:nvPr>
        </p:nvSpPr>
        <p:spPr>
          <a:xfrm>
            <a:off x="6120002" y="2906725"/>
            <a:ext cx="2304000" cy="59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1" name="Google Shape;211;p24"/>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2" name="Shape 212"/>
        <p:cNvGrpSpPr/>
        <p:nvPr/>
      </p:nvGrpSpPr>
      <p:grpSpPr>
        <a:xfrm>
          <a:off x="0" y="0"/>
          <a:ext cx="0" cy="0"/>
          <a:chOff x="0" y="0"/>
          <a:chExt cx="0" cy="0"/>
        </a:xfrm>
      </p:grpSpPr>
      <p:sp>
        <p:nvSpPr>
          <p:cNvPr id="213" name="Google Shape;213;p25"/>
          <p:cNvSpPr txBox="1"/>
          <p:nvPr>
            <p:ph type="title"/>
          </p:nvPr>
        </p:nvSpPr>
        <p:spPr>
          <a:xfrm>
            <a:off x="3189013" y="696450"/>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5"/>
          <p:cNvSpPr txBox="1"/>
          <p:nvPr>
            <p:ph idx="1" type="subTitle"/>
          </p:nvPr>
        </p:nvSpPr>
        <p:spPr>
          <a:xfrm>
            <a:off x="3485375" y="1860375"/>
            <a:ext cx="49455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5"/>
          <p:cNvSpPr txBox="1"/>
          <p:nvPr/>
        </p:nvSpPr>
        <p:spPr>
          <a:xfrm>
            <a:off x="3485425" y="35726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b="1" lang="en" sz="1200">
                <a:solidFill>
                  <a:schemeClr val="dk1"/>
                </a:solidFill>
                <a:uFill>
                  <a:noFill/>
                </a:uFill>
                <a:latin typeface="Source Code Pro"/>
                <a:ea typeface="Source Code Pro"/>
                <a:cs typeface="Source Code Pro"/>
                <a:sym typeface="Source Code Pro"/>
                <a:hlinkClick r:id="rId2">
                  <a:extLst>
                    <a:ext uri="{A12FA001-AC4F-418D-AE19-62706E023703}">
                      <ahyp:hlinkClr val="tx"/>
                    </a:ext>
                  </a:extLst>
                </a:hlinkClick>
              </a:rPr>
              <a:t>Slidesgo</a:t>
            </a:r>
            <a:r>
              <a:rPr lang="en" sz="1200">
                <a:solidFill>
                  <a:schemeClr val="dk1"/>
                </a:solidFill>
                <a:latin typeface="Source Code Pro"/>
                <a:ea typeface="Source Code Pro"/>
                <a:cs typeface="Source Code Pro"/>
                <a:sym typeface="Source Code Pro"/>
              </a:rPr>
              <a:t>, and includes icons by </a:t>
            </a:r>
            <a:r>
              <a:rPr b="1" lang="en" sz="1200">
                <a:solidFill>
                  <a:schemeClr val="dk1"/>
                </a:solidFill>
                <a:uFill>
                  <a:noFill/>
                </a:uFill>
                <a:latin typeface="Source Code Pro"/>
                <a:ea typeface="Source Code Pro"/>
                <a:cs typeface="Source Code Pro"/>
                <a:sym typeface="Source Code Pro"/>
                <a:hlinkClick r:id="rId3">
                  <a:extLst>
                    <a:ext uri="{A12FA001-AC4F-418D-AE19-62706E023703}">
                      <ahyp:hlinkCl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b="1" lang="en" sz="1200">
                <a:solidFill>
                  <a:schemeClr val="dk1"/>
                </a:solidFill>
                <a:uFill>
                  <a:noFill/>
                </a:uFill>
                <a:latin typeface="Source Code Pro"/>
                <a:ea typeface="Source Code Pro"/>
                <a:cs typeface="Source Code Pro"/>
                <a:sym typeface="Source Code Pro"/>
                <a:hlinkClick r:id="rId4">
                  <a:extLst>
                    <a:ext uri="{A12FA001-AC4F-418D-AE19-62706E023703}">
                      <ahyp:hlinkClr val="tx"/>
                    </a:ext>
                  </a:extLst>
                </a:hlinkClick>
              </a:rPr>
              <a:t>Freepik</a:t>
            </a:r>
            <a:r>
              <a:rPr b="1" lang="en" sz="1200">
                <a:solidFill>
                  <a:schemeClr val="dk1"/>
                </a:solidFill>
                <a:latin typeface="Source Code Pro"/>
                <a:ea typeface="Source Code Pro"/>
                <a:cs typeface="Source Code Pro"/>
                <a:sym typeface="Source Code Pro"/>
              </a:rPr>
              <a:t> </a:t>
            </a:r>
            <a:endParaRPr b="1" sz="12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6"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22"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26" name="Google Shape;226;p27"/>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27" name="Google Shape;227;p27"/>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4"/>
          <p:cNvSpPr txBox="1"/>
          <p:nvPr>
            <p:ph idx="1" type="body"/>
          </p:nvPr>
        </p:nvSpPr>
        <p:spPr>
          <a:xfrm>
            <a:off x="720000" y="1215750"/>
            <a:ext cx="7704000" cy="281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5"/>
          <p:cNvGrpSpPr/>
          <p:nvPr/>
        </p:nvGrpSpPr>
        <p:grpSpPr>
          <a:xfrm>
            <a:off x="8389787" y="179931"/>
            <a:ext cx="486393" cy="125690"/>
            <a:chOff x="-890300" y="1406550"/>
            <a:chExt cx="806088" cy="208200"/>
          </a:xfrm>
        </p:grpSpPr>
        <p:sp>
          <p:nvSpPr>
            <p:cNvPr id="31" name="Google Shape;31;p5"/>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5"/>
          <p:cNvSpPr txBox="1"/>
          <p:nvPr>
            <p:ph idx="1" type="subTitle"/>
          </p:nvPr>
        </p:nvSpPr>
        <p:spPr>
          <a:xfrm>
            <a:off x="5292547" y="3632599"/>
            <a:ext cx="2675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5"/>
          <p:cNvSpPr txBox="1"/>
          <p:nvPr>
            <p:ph idx="2" type="subTitle"/>
          </p:nvPr>
        </p:nvSpPr>
        <p:spPr>
          <a:xfrm>
            <a:off x="1585702" y="3632599"/>
            <a:ext cx="2675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3" type="subTitle"/>
          </p:nvPr>
        </p:nvSpPr>
        <p:spPr>
          <a:xfrm>
            <a:off x="4988437" y="3200700"/>
            <a:ext cx="2675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1"/>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 name="Google Shape;38;p5"/>
          <p:cNvSpPr txBox="1"/>
          <p:nvPr>
            <p:ph idx="4" type="subTitle"/>
          </p:nvPr>
        </p:nvSpPr>
        <p:spPr>
          <a:xfrm>
            <a:off x="1281362" y="3200700"/>
            <a:ext cx="2675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6"/>
          <p:cNvGrpSpPr/>
          <p:nvPr/>
        </p:nvGrpSpPr>
        <p:grpSpPr>
          <a:xfrm>
            <a:off x="8389787" y="179931"/>
            <a:ext cx="486393" cy="125690"/>
            <a:chOff x="-890300" y="1406550"/>
            <a:chExt cx="806088" cy="208200"/>
          </a:xfrm>
        </p:grpSpPr>
        <p:sp>
          <p:nvSpPr>
            <p:cNvPr id="42" name="Google Shape;42;p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7"/>
          <p:cNvSpPr txBox="1"/>
          <p:nvPr>
            <p:ph idx="1" type="subTitle"/>
          </p:nvPr>
        </p:nvSpPr>
        <p:spPr>
          <a:xfrm>
            <a:off x="3465225" y="1529000"/>
            <a:ext cx="4965600" cy="30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8"/>
          <p:cNvSpPr/>
          <p:nvPr/>
        </p:nvSpPr>
        <p:spPr>
          <a:xfrm>
            <a:off x="3763500" y="-1800"/>
            <a:ext cx="5380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8"/>
          <p:cNvGrpSpPr/>
          <p:nvPr/>
        </p:nvGrpSpPr>
        <p:grpSpPr>
          <a:xfrm>
            <a:off x="8059900" y="446250"/>
            <a:ext cx="473100" cy="186500"/>
            <a:chOff x="7059675" y="514525"/>
            <a:chExt cx="473100" cy="186500"/>
          </a:xfrm>
        </p:grpSpPr>
        <p:cxnSp>
          <p:nvCxnSpPr>
            <p:cNvPr id="57" name="Google Shape;57;p8"/>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58" name="Google Shape;58;p8"/>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59" name="Google Shape;59;p8"/>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60" name="Google Shape;60;p8"/>
          <p:cNvSpPr txBox="1"/>
          <p:nvPr>
            <p:ph type="title"/>
          </p:nvPr>
        </p:nvSpPr>
        <p:spPr>
          <a:xfrm>
            <a:off x="4355250" y="1307100"/>
            <a:ext cx="40755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65" name="Google Shape;65;p9"/>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66" name="Google Shape;66;p9"/>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67" name="Google Shape;67;p9"/>
          <p:cNvSpPr txBox="1"/>
          <p:nvPr>
            <p:ph type="title"/>
          </p:nvPr>
        </p:nvSpPr>
        <p:spPr>
          <a:xfrm>
            <a:off x="4223100" y="1198450"/>
            <a:ext cx="4206000" cy="1964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9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8" name="Google Shape;68;p9"/>
          <p:cNvSpPr txBox="1"/>
          <p:nvPr>
            <p:ph idx="1" type="subTitle"/>
          </p:nvPr>
        </p:nvSpPr>
        <p:spPr>
          <a:xfrm>
            <a:off x="4223100" y="3162850"/>
            <a:ext cx="4206000" cy="1066200"/>
          </a:xfrm>
          <a:prstGeom prst="rect">
            <a:avLst/>
          </a:prstGeom>
          <a:solidFill>
            <a:schemeClr val="accent6"/>
          </a:solid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p:nvPr>
            <p:ph idx="2" type="pic"/>
          </p:nvPr>
        </p:nvSpPr>
        <p:spPr>
          <a:xfrm>
            <a:off x="-25" y="-13725"/>
            <a:ext cx="9144000" cy="5157300"/>
          </a:xfrm>
          <a:prstGeom prst="rect">
            <a:avLst/>
          </a:prstGeom>
          <a:noFill/>
          <a:ln>
            <a:noFill/>
          </a:ln>
        </p:spPr>
      </p:sp>
      <p:sp>
        <p:nvSpPr>
          <p:cNvPr id="71" name="Google Shape;71;p10"/>
          <p:cNvSpPr txBox="1"/>
          <p:nvPr>
            <p:ph type="title"/>
          </p:nvPr>
        </p:nvSpPr>
        <p:spPr>
          <a:xfrm>
            <a:off x="720000" y="4014450"/>
            <a:ext cx="7704000" cy="5727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SzPts val="35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ctrTitle"/>
          </p:nvPr>
        </p:nvSpPr>
        <p:spPr>
          <a:xfrm>
            <a:off x="2476250" y="826188"/>
            <a:ext cx="7265100" cy="29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Đề tài số </a:t>
            </a:r>
            <a:r>
              <a:rPr lang="en">
                <a:solidFill>
                  <a:srgbClr val="00FFFF"/>
                </a:solidFill>
              </a:rPr>
              <a:t>15</a:t>
            </a:r>
            <a:r>
              <a:rPr lang="en"/>
              <a:t>:</a:t>
            </a:r>
            <a:endParaRPr/>
          </a:p>
          <a:p>
            <a:pPr indent="0" lvl="0" marL="0" rtl="0" algn="l">
              <a:spcBef>
                <a:spcPts val="0"/>
              </a:spcBef>
              <a:spcAft>
                <a:spcPts val="0"/>
              </a:spcAft>
              <a:buNone/>
            </a:pPr>
            <a:r>
              <a:rPr lang="en">
                <a:solidFill>
                  <a:schemeClr val="accent5"/>
                </a:solidFill>
              </a:rPr>
              <a:t>Trực quan hóa</a:t>
            </a:r>
            <a:r>
              <a:rPr lang="en"/>
              <a:t> </a:t>
            </a:r>
            <a:endParaRPr/>
          </a:p>
          <a:p>
            <a:pPr indent="0" lvl="0" marL="0" rtl="0" algn="l">
              <a:spcBef>
                <a:spcPts val="0"/>
              </a:spcBef>
              <a:spcAft>
                <a:spcPts val="0"/>
              </a:spcAft>
              <a:buNone/>
            </a:pPr>
            <a:r>
              <a:rPr lang="en"/>
              <a:t>các </a:t>
            </a:r>
            <a:r>
              <a:rPr lang="en">
                <a:solidFill>
                  <a:srgbClr val="FF00FF"/>
                </a:solidFill>
              </a:rPr>
              <a:t>hoạt động</a:t>
            </a:r>
            <a:r>
              <a:rPr lang="en"/>
              <a:t> </a:t>
            </a:r>
            <a:endParaRPr/>
          </a:p>
          <a:p>
            <a:pPr indent="0" lvl="0" marL="0" rtl="0" algn="l">
              <a:spcBef>
                <a:spcPts val="0"/>
              </a:spcBef>
              <a:spcAft>
                <a:spcPts val="0"/>
              </a:spcAft>
              <a:buNone/>
            </a:pPr>
            <a:r>
              <a:rPr lang="en"/>
              <a:t>cấu trúc dữ liệu </a:t>
            </a:r>
            <a:r>
              <a:rPr lang="en">
                <a:solidFill>
                  <a:srgbClr val="00FF00"/>
                </a:solidFill>
              </a:rPr>
              <a:t>cây</a:t>
            </a:r>
            <a:endParaRPr>
              <a:solidFill>
                <a:srgbClr val="00FF00"/>
              </a:solidFill>
            </a:endParaRPr>
          </a:p>
          <a:p>
            <a:pPr indent="0" lvl="0" marL="0" rtl="0" algn="l">
              <a:spcBef>
                <a:spcPts val="0"/>
              </a:spcBef>
              <a:spcAft>
                <a:spcPts val="0"/>
              </a:spcAft>
              <a:buNone/>
            </a:pPr>
            <a:r>
              <a:t/>
            </a:r>
            <a:endParaRPr/>
          </a:p>
        </p:txBody>
      </p:sp>
      <p:sp>
        <p:nvSpPr>
          <p:cNvPr id="233" name="Google Shape;233;p28"/>
          <p:cNvSpPr txBox="1"/>
          <p:nvPr>
            <p:ph idx="1" type="subTitle"/>
          </p:nvPr>
        </p:nvSpPr>
        <p:spPr>
          <a:xfrm>
            <a:off x="2907850" y="3461750"/>
            <a:ext cx="57975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 </a:t>
            </a:r>
            <a:r>
              <a:rPr lang="en" sz="2100"/>
              <a:t>&lt;</a:t>
            </a:r>
            <a:r>
              <a:rPr lang="en" sz="2100"/>
              <a:t> </a:t>
            </a:r>
            <a:r>
              <a:rPr lang="en" sz="2300"/>
              <a:t>NHÓM 11</a:t>
            </a:r>
            <a:r>
              <a:rPr lang="en" sz="2100"/>
              <a:t> </a:t>
            </a:r>
            <a:r>
              <a:rPr lang="en" sz="2100"/>
              <a:t>&gt;</a:t>
            </a:r>
            <a:endParaRPr sz="2300"/>
          </a:p>
        </p:txBody>
      </p:sp>
      <p:sp>
        <p:nvSpPr>
          <p:cNvPr id="234" name="Google Shape;234;p28"/>
          <p:cNvSpPr txBox="1"/>
          <p:nvPr/>
        </p:nvSpPr>
        <p:spPr>
          <a:xfrm>
            <a:off x="2097300" y="571000"/>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35" name="Google Shape;235;p28"/>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36" name="Google Shape;236;p28"/>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237" name="Google Shape;237;p28"/>
          <p:cNvGrpSpPr/>
          <p:nvPr/>
        </p:nvGrpSpPr>
        <p:grpSpPr>
          <a:xfrm>
            <a:off x="8059900" y="446250"/>
            <a:ext cx="473100" cy="186500"/>
            <a:chOff x="7059675" y="514525"/>
            <a:chExt cx="473100" cy="186500"/>
          </a:xfrm>
        </p:grpSpPr>
        <p:cxnSp>
          <p:nvCxnSpPr>
            <p:cNvPr id="238" name="Google Shape;238;p28"/>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39" name="Google Shape;239;p28"/>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40" name="Google Shape;240;p28"/>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grpSp>
        <p:nvGrpSpPr>
          <p:cNvPr id="241" name="Google Shape;241;p28"/>
          <p:cNvGrpSpPr/>
          <p:nvPr/>
        </p:nvGrpSpPr>
        <p:grpSpPr>
          <a:xfrm>
            <a:off x="255130" y="696438"/>
            <a:ext cx="2377907" cy="3907563"/>
            <a:chOff x="5" y="747463"/>
            <a:chExt cx="2377907" cy="3907563"/>
          </a:xfrm>
        </p:grpSpPr>
        <p:sp>
          <p:nvSpPr>
            <p:cNvPr id="242" name="Google Shape;242;p28"/>
            <p:cNvSpPr/>
            <p:nvPr/>
          </p:nvSpPr>
          <p:spPr>
            <a:xfrm>
              <a:off x="5" y="756038"/>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486329" y="747463"/>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5" y="1068263"/>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5" y="1394975"/>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5" y="1721713"/>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434858" y="1721713"/>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934654" y="1721722"/>
              <a:ext cx="2607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5" y="203228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5" y="2375138"/>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5" y="26840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5" y="2992988"/>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13726" y="37739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434858" y="2032288"/>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395919" y="2375138"/>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434858" y="26840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434858" y="300995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434858" y="3335838"/>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838550" y="2032296"/>
              <a:ext cx="465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838550" y="2375145"/>
              <a:ext cx="650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861466" y="2684069"/>
              <a:ext cx="7572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861466" y="3028567"/>
              <a:ext cx="7572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861466" y="3335841"/>
              <a:ext cx="7572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1360349" y="2032296"/>
              <a:ext cx="4242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1573836" y="2358182"/>
              <a:ext cx="4242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1697856" y="2684094"/>
              <a:ext cx="2607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1697856" y="3335891"/>
              <a:ext cx="2607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13726" y="401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395919" y="4296538"/>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875884" y="4296538"/>
              <a:ext cx="385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1360349" y="4296538"/>
              <a:ext cx="486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1912083" y="4296538"/>
              <a:ext cx="17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395919" y="4505063"/>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875884" y="4505063"/>
              <a:ext cx="6135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1570204" y="4505063"/>
              <a:ext cx="260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894657" y="759375"/>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486348" y="106828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1169818" y="1064149"/>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486342" y="1395013"/>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1254423" y="1719659"/>
              <a:ext cx="2964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1697859" y="3028567"/>
              <a:ext cx="2964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1840717" y="2032296"/>
              <a:ext cx="240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2037810" y="2684069"/>
              <a:ext cx="240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1912311" y="4507125"/>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434873" y="39876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434873" y="37575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7"/>
          <p:cNvSpPr txBox="1"/>
          <p:nvPr>
            <p:ph type="title"/>
          </p:nvPr>
        </p:nvSpPr>
        <p:spPr>
          <a:xfrm>
            <a:off x="720000" y="927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Biểu đồ </a:t>
            </a:r>
            <a:r>
              <a:rPr lang="en">
                <a:solidFill>
                  <a:schemeClr val="accent4"/>
                </a:solidFill>
              </a:rPr>
              <a:t>Use Case</a:t>
            </a:r>
            <a:endParaRPr>
              <a:solidFill>
                <a:schemeClr val="accent4"/>
              </a:solidFill>
            </a:endParaRPr>
          </a:p>
        </p:txBody>
      </p:sp>
      <p:pic>
        <p:nvPicPr>
          <p:cNvPr id="548" name="Google Shape;548;p37"/>
          <p:cNvPicPr preferRelativeResize="0"/>
          <p:nvPr/>
        </p:nvPicPr>
        <p:blipFill>
          <a:blip r:embed="rId3">
            <a:alphaModFix/>
          </a:blip>
          <a:stretch>
            <a:fillRect/>
          </a:stretch>
        </p:blipFill>
        <p:spPr>
          <a:xfrm>
            <a:off x="269825" y="744525"/>
            <a:ext cx="4793451" cy="4212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8"/>
          <p:cNvSpPr txBox="1"/>
          <p:nvPr>
            <p:ph type="title"/>
          </p:nvPr>
        </p:nvSpPr>
        <p:spPr>
          <a:xfrm>
            <a:off x="720000" y="927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Biểu đồ </a:t>
            </a:r>
            <a:r>
              <a:rPr lang="en">
                <a:solidFill>
                  <a:schemeClr val="accent1"/>
                </a:solidFill>
              </a:rPr>
              <a:t>Class</a:t>
            </a:r>
            <a:endParaRPr>
              <a:solidFill>
                <a:schemeClr val="accent1"/>
              </a:solidFill>
            </a:endParaRPr>
          </a:p>
        </p:txBody>
      </p:sp>
      <p:pic>
        <p:nvPicPr>
          <p:cNvPr id="554" name="Google Shape;554;p38"/>
          <p:cNvPicPr preferRelativeResize="0"/>
          <p:nvPr/>
        </p:nvPicPr>
        <p:blipFill>
          <a:blip r:embed="rId3">
            <a:alphaModFix/>
          </a:blip>
          <a:stretch>
            <a:fillRect/>
          </a:stretch>
        </p:blipFill>
        <p:spPr>
          <a:xfrm>
            <a:off x="428899" y="978350"/>
            <a:ext cx="8286200" cy="406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chemeClr val="accent4"/>
                </a:solidFill>
              </a:rPr>
              <a:t>Node</a:t>
            </a:r>
            <a:endParaRPr>
              <a:solidFill>
                <a:schemeClr val="accent4"/>
              </a:solidFill>
            </a:endParaRPr>
          </a:p>
        </p:txBody>
      </p:sp>
      <p:sp>
        <p:nvSpPr>
          <p:cNvPr id="560" name="Google Shape;560;p39"/>
          <p:cNvSpPr txBox="1"/>
          <p:nvPr>
            <p:ph idx="1" type="body"/>
          </p:nvPr>
        </p:nvSpPr>
        <p:spPr>
          <a:xfrm>
            <a:off x="720000" y="1215750"/>
            <a:ext cx="7704000" cy="28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Thuộc tính</a:t>
            </a:r>
            <a:endParaRPr sz="2300"/>
          </a:p>
          <a:p>
            <a:pPr indent="0" lvl="0" marL="0" rtl="0" algn="l">
              <a:spcBef>
                <a:spcPts val="0"/>
              </a:spcBef>
              <a:spcAft>
                <a:spcPts val="0"/>
              </a:spcAft>
              <a:buNone/>
            </a:pPr>
            <a:r>
              <a:t/>
            </a:r>
            <a:endParaRPr sz="2100"/>
          </a:p>
          <a:p>
            <a:pPr indent="0" lvl="0" marL="0" rtl="0" algn="l">
              <a:spcBef>
                <a:spcPts val="0"/>
              </a:spcBef>
              <a:spcAft>
                <a:spcPts val="0"/>
              </a:spcAft>
              <a:buNone/>
            </a:pPr>
            <a:r>
              <a:rPr lang="en" sz="1700">
                <a:solidFill>
                  <a:srgbClr val="FF0000"/>
                </a:solidFill>
              </a:rPr>
              <a:t>private int value</a:t>
            </a:r>
            <a:r>
              <a:rPr lang="en" sz="1700"/>
              <a:t>: </a:t>
            </a:r>
            <a:endParaRPr sz="1700"/>
          </a:p>
          <a:p>
            <a:pPr indent="457200" lvl="0" marL="0" rtl="0" algn="l">
              <a:spcBef>
                <a:spcPts val="0"/>
              </a:spcBef>
              <a:spcAft>
                <a:spcPts val="0"/>
              </a:spcAft>
              <a:buNone/>
            </a:pPr>
            <a:r>
              <a:rPr lang="en" sz="1700"/>
              <a:t>giá trị node lưu trữ</a:t>
            </a:r>
            <a:endParaRPr sz="1700"/>
          </a:p>
          <a:p>
            <a:pPr indent="0" lvl="0" marL="0" rtl="0" algn="l">
              <a:spcBef>
                <a:spcPts val="0"/>
              </a:spcBef>
              <a:spcAft>
                <a:spcPts val="0"/>
              </a:spcAft>
              <a:buNone/>
            </a:pPr>
            <a:r>
              <a:rPr lang="en" sz="1700">
                <a:solidFill>
                  <a:srgbClr val="00FFFF"/>
                </a:solidFill>
              </a:rPr>
              <a:t>private List&lt;Node&gt; children</a:t>
            </a:r>
            <a:r>
              <a:rPr lang="en" sz="1700"/>
              <a:t>: </a:t>
            </a:r>
            <a:endParaRPr sz="1700"/>
          </a:p>
          <a:p>
            <a:pPr indent="457200" lvl="0" marL="0" rtl="0" algn="l">
              <a:spcBef>
                <a:spcPts val="0"/>
              </a:spcBef>
              <a:spcAft>
                <a:spcPts val="0"/>
              </a:spcAft>
              <a:buNone/>
            </a:pPr>
            <a:r>
              <a:rPr lang="en" sz="1700"/>
              <a:t>danh sách các nút con</a:t>
            </a:r>
            <a:endParaRPr sz="1700"/>
          </a:p>
          <a:p>
            <a:pPr indent="0" lvl="0" marL="0" rtl="0" algn="l">
              <a:spcBef>
                <a:spcPts val="0"/>
              </a:spcBef>
              <a:spcAft>
                <a:spcPts val="0"/>
              </a:spcAft>
              <a:buNone/>
            </a:pPr>
            <a:r>
              <a:rPr lang="en" sz="1700">
                <a:solidFill>
                  <a:srgbClr val="FFFF00"/>
                </a:solidFill>
              </a:rPr>
              <a:t>private Node parent</a:t>
            </a:r>
            <a:r>
              <a:rPr lang="en" sz="1700"/>
              <a:t>: </a:t>
            </a:r>
            <a:endParaRPr sz="1700"/>
          </a:p>
          <a:p>
            <a:pPr indent="457200" lvl="0" marL="0" rtl="0" algn="l">
              <a:spcBef>
                <a:spcPts val="0"/>
              </a:spcBef>
              <a:spcAft>
                <a:spcPts val="0"/>
              </a:spcAft>
              <a:buNone/>
            </a:pPr>
            <a:r>
              <a:rPr lang="en" sz="1700"/>
              <a:t>tham chiếu đến node cha</a:t>
            </a:r>
            <a:endParaRPr sz="17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Class </a:t>
            </a:r>
            <a:r>
              <a:rPr lang="en" sz="3600">
                <a:solidFill>
                  <a:schemeClr val="accent4"/>
                </a:solidFill>
              </a:rPr>
              <a:t>Node</a:t>
            </a:r>
            <a:endParaRPr sz="3600">
              <a:solidFill>
                <a:schemeClr val="accent4"/>
              </a:solidFill>
            </a:endParaRPr>
          </a:p>
        </p:txBody>
      </p:sp>
      <p:sp>
        <p:nvSpPr>
          <p:cNvPr id="566" name="Google Shape;566;p40"/>
          <p:cNvSpPr txBox="1"/>
          <p:nvPr>
            <p:ph idx="1" type="body"/>
          </p:nvPr>
        </p:nvSpPr>
        <p:spPr>
          <a:xfrm>
            <a:off x="503700" y="1171900"/>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Phương thức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800">
                <a:solidFill>
                  <a:srgbClr val="00FFFF"/>
                </a:solidFill>
              </a:rPr>
              <a:t>public Node(int value)</a:t>
            </a:r>
            <a:r>
              <a:rPr lang="en" sz="1800"/>
              <a:t> </a:t>
            </a:r>
            <a:r>
              <a:rPr lang="en" sz="1800">
                <a:solidFill>
                  <a:srgbClr val="00C3B1"/>
                </a:solidFill>
              </a:rPr>
              <a:t>// Constructor </a:t>
            </a:r>
            <a:endParaRPr sz="1800">
              <a:solidFill>
                <a:srgbClr val="00C3B1"/>
              </a:solidFill>
            </a:endParaRPr>
          </a:p>
          <a:p>
            <a:pPr indent="457200" lvl="0" marL="0" rtl="0" algn="l">
              <a:spcBef>
                <a:spcPts val="0"/>
              </a:spcBef>
              <a:spcAft>
                <a:spcPts val="0"/>
              </a:spcAft>
              <a:buNone/>
            </a:pPr>
            <a:r>
              <a:rPr lang="en" sz="1800"/>
              <a:t>tạo 1 nút mới với giá trị được cung cấp ban đầu children là danh sách rỗng, parent là null</a:t>
            </a:r>
            <a:endParaRPr sz="1800"/>
          </a:p>
          <a:p>
            <a:pPr indent="0" lvl="0" marL="0" rtl="0" algn="l">
              <a:spcBef>
                <a:spcPts val="0"/>
              </a:spcBef>
              <a:spcAft>
                <a:spcPts val="0"/>
              </a:spcAft>
              <a:buNone/>
            </a:pPr>
            <a:r>
              <a:rPr lang="en" sz="1800">
                <a:solidFill>
                  <a:schemeClr val="dk2"/>
                </a:solidFill>
              </a:rPr>
              <a:t>public int getValue()</a:t>
            </a:r>
            <a:r>
              <a:rPr lang="en" sz="1800"/>
              <a:t>: </a:t>
            </a:r>
            <a:endParaRPr sz="1800"/>
          </a:p>
          <a:p>
            <a:pPr indent="457200" lvl="0" marL="0" rtl="0" algn="l">
              <a:spcBef>
                <a:spcPts val="0"/>
              </a:spcBef>
              <a:spcAft>
                <a:spcPts val="0"/>
              </a:spcAft>
              <a:buNone/>
            </a:pPr>
            <a:r>
              <a:rPr lang="en" sz="1800"/>
              <a:t>trả về giá trị nút</a:t>
            </a:r>
            <a:endParaRPr sz="1800"/>
          </a:p>
          <a:p>
            <a:pPr indent="0" lvl="0" marL="0" rtl="0" algn="l">
              <a:spcBef>
                <a:spcPts val="0"/>
              </a:spcBef>
              <a:spcAft>
                <a:spcPts val="0"/>
              </a:spcAft>
              <a:buNone/>
            </a:pPr>
            <a:r>
              <a:rPr lang="en" sz="1800">
                <a:solidFill>
                  <a:srgbClr val="FFFF00"/>
                </a:solidFill>
              </a:rPr>
              <a:t>public void setValue(int value)</a:t>
            </a:r>
            <a:r>
              <a:rPr lang="en" sz="1800"/>
              <a:t>: </a:t>
            </a:r>
            <a:endParaRPr sz="1800"/>
          </a:p>
          <a:p>
            <a:pPr indent="457200" lvl="0" marL="0" rtl="0" algn="l">
              <a:spcBef>
                <a:spcPts val="0"/>
              </a:spcBef>
              <a:spcAft>
                <a:spcPts val="0"/>
              </a:spcAft>
              <a:buNone/>
            </a:pPr>
            <a:r>
              <a:rPr lang="en" sz="1800"/>
              <a:t>cài giá trị cho nút</a:t>
            </a:r>
            <a:endParaRPr sz="1800"/>
          </a:p>
          <a:p>
            <a:pPr indent="0" lvl="0" marL="0" rtl="0" algn="l">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Class </a:t>
            </a:r>
            <a:r>
              <a:rPr lang="en" sz="3600">
                <a:solidFill>
                  <a:schemeClr val="accent4"/>
                </a:solidFill>
              </a:rPr>
              <a:t>Node</a:t>
            </a:r>
            <a:endParaRPr sz="3600">
              <a:solidFill>
                <a:schemeClr val="accent4"/>
              </a:solidFill>
            </a:endParaRPr>
          </a:p>
        </p:txBody>
      </p:sp>
      <p:sp>
        <p:nvSpPr>
          <p:cNvPr id="572" name="Google Shape;572;p41"/>
          <p:cNvSpPr txBox="1"/>
          <p:nvPr>
            <p:ph idx="1" type="body"/>
          </p:nvPr>
        </p:nvSpPr>
        <p:spPr>
          <a:xfrm>
            <a:off x="503700" y="1171900"/>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Phương thức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800">
                <a:solidFill>
                  <a:srgbClr val="00FFFF"/>
                </a:solidFill>
              </a:rPr>
              <a:t>public List&lt;Node&gt; getChildren</a:t>
            </a:r>
            <a:r>
              <a:rPr lang="en" sz="1800"/>
              <a:t>: </a:t>
            </a:r>
            <a:endParaRPr sz="1800"/>
          </a:p>
          <a:p>
            <a:pPr indent="457200" lvl="0" marL="0" rtl="0" algn="l">
              <a:spcBef>
                <a:spcPts val="0"/>
              </a:spcBef>
              <a:spcAft>
                <a:spcPts val="0"/>
              </a:spcAft>
              <a:buNone/>
            </a:pPr>
            <a:r>
              <a:rPr lang="en" sz="1800"/>
              <a:t>trả về danh sách nút con</a:t>
            </a:r>
            <a:endParaRPr sz="1800"/>
          </a:p>
          <a:p>
            <a:pPr indent="0" lvl="0" marL="0" rtl="0" algn="l">
              <a:spcBef>
                <a:spcPts val="0"/>
              </a:spcBef>
              <a:spcAft>
                <a:spcPts val="0"/>
              </a:spcAft>
              <a:buNone/>
            </a:pPr>
            <a:r>
              <a:rPr lang="en" sz="1800">
                <a:solidFill>
                  <a:srgbClr val="FF0000"/>
                </a:solidFill>
              </a:rPr>
              <a:t>public void addChild(Node child)</a:t>
            </a:r>
            <a:r>
              <a:rPr lang="en" sz="1800"/>
              <a:t>: </a:t>
            </a:r>
            <a:endParaRPr sz="1800"/>
          </a:p>
          <a:p>
            <a:pPr indent="457200" lvl="0" marL="0" rtl="0" algn="l">
              <a:spcBef>
                <a:spcPts val="0"/>
              </a:spcBef>
              <a:spcAft>
                <a:spcPts val="0"/>
              </a:spcAft>
              <a:buNone/>
            </a:pPr>
            <a:r>
              <a:rPr lang="en" sz="1800"/>
              <a:t>thêm một nút con</a:t>
            </a:r>
            <a:endParaRPr sz="1800"/>
          </a:p>
          <a:p>
            <a:pPr indent="0" lvl="0" marL="0" rtl="0" algn="l">
              <a:spcBef>
                <a:spcPts val="0"/>
              </a:spcBef>
              <a:spcAft>
                <a:spcPts val="0"/>
              </a:spcAft>
              <a:buNone/>
            </a:pPr>
            <a:r>
              <a:rPr lang="en" sz="1800">
                <a:solidFill>
                  <a:srgbClr val="00FF00"/>
                </a:solidFill>
              </a:rPr>
              <a:t>public void removeChild(Node child)</a:t>
            </a:r>
            <a:r>
              <a:rPr lang="en" sz="1800"/>
              <a:t>: </a:t>
            </a:r>
            <a:endParaRPr sz="1800"/>
          </a:p>
          <a:p>
            <a:pPr indent="457200" lvl="0" marL="0" rtl="0" algn="l">
              <a:spcBef>
                <a:spcPts val="0"/>
              </a:spcBef>
              <a:spcAft>
                <a:spcPts val="0"/>
              </a:spcAft>
              <a:buNone/>
            </a:pPr>
            <a:r>
              <a:rPr lang="en" sz="1800"/>
              <a:t>xóa một nút con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chemeClr val="accent4"/>
                </a:solidFill>
              </a:rPr>
              <a:t>Node</a:t>
            </a:r>
            <a:endParaRPr>
              <a:solidFill>
                <a:schemeClr val="accent4"/>
              </a:solidFill>
            </a:endParaRPr>
          </a:p>
        </p:txBody>
      </p:sp>
      <p:sp>
        <p:nvSpPr>
          <p:cNvPr id="578" name="Google Shape;578;p42"/>
          <p:cNvSpPr txBox="1"/>
          <p:nvPr>
            <p:ph idx="1" type="body"/>
          </p:nvPr>
        </p:nvSpPr>
        <p:spPr>
          <a:xfrm>
            <a:off x="720000" y="120147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Quan hệ</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000">
                <a:solidFill>
                  <a:srgbClr val="00FF00"/>
                </a:solidFill>
              </a:rPr>
              <a:t>Node - Tree (composition)</a:t>
            </a:r>
            <a:r>
              <a:rPr lang="en" sz="2000"/>
              <a:t>: </a:t>
            </a:r>
            <a:endParaRPr sz="2000"/>
          </a:p>
          <a:p>
            <a:pPr indent="457200" lvl="0" marL="0" rtl="0" algn="l">
              <a:spcBef>
                <a:spcPts val="0"/>
              </a:spcBef>
              <a:spcAft>
                <a:spcPts val="0"/>
              </a:spcAft>
              <a:buNone/>
            </a:pPr>
            <a:r>
              <a:rPr lang="en" sz="2000"/>
              <a:t>1 cây bắt buộc cây cần có 1 node hoặc có thể có nhiều node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 (Abstract class)</a:t>
            </a:r>
            <a:endParaRPr>
              <a:solidFill>
                <a:srgbClr val="00FFFF"/>
              </a:solidFill>
            </a:endParaRPr>
          </a:p>
        </p:txBody>
      </p:sp>
      <p:sp>
        <p:nvSpPr>
          <p:cNvPr id="584" name="Google Shape;584;p43"/>
          <p:cNvSpPr txBox="1"/>
          <p:nvPr>
            <p:ph idx="1" type="body"/>
          </p:nvPr>
        </p:nvSpPr>
        <p:spPr>
          <a:xfrm>
            <a:off x="585900" y="121322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Thuộc tính</a:t>
            </a:r>
            <a:endParaRPr sz="2800"/>
          </a:p>
          <a:p>
            <a:pPr indent="0" lvl="0" marL="0" rtl="0" algn="l">
              <a:spcBef>
                <a:spcPts val="0"/>
              </a:spcBef>
              <a:spcAft>
                <a:spcPts val="0"/>
              </a:spcAft>
              <a:buNone/>
            </a:pPr>
            <a:r>
              <a:t/>
            </a:r>
            <a:endParaRPr sz="2300"/>
          </a:p>
          <a:p>
            <a:pPr indent="0" lvl="0" marL="0" rtl="0" algn="l">
              <a:spcBef>
                <a:spcPts val="0"/>
              </a:spcBef>
              <a:spcAft>
                <a:spcPts val="0"/>
              </a:spcAft>
              <a:buNone/>
            </a:pPr>
            <a:r>
              <a:rPr lang="en" sz="2300">
                <a:solidFill>
                  <a:srgbClr val="94EE6B"/>
                </a:solidFill>
              </a:rPr>
              <a:t>protected Node root</a:t>
            </a:r>
            <a:r>
              <a:rPr lang="en" sz="2300">
                <a:solidFill>
                  <a:srgbClr val="FF0000"/>
                </a:solidFill>
              </a:rPr>
              <a:t> </a:t>
            </a:r>
            <a:r>
              <a:rPr lang="en" sz="2300"/>
              <a:t>:   </a:t>
            </a:r>
            <a:endParaRPr sz="2300"/>
          </a:p>
          <a:p>
            <a:pPr indent="457200" lvl="0" marL="0" rtl="0" algn="l">
              <a:spcBef>
                <a:spcPts val="0"/>
              </a:spcBef>
              <a:spcAft>
                <a:spcPts val="0"/>
              </a:spcAft>
              <a:buNone/>
            </a:pPr>
            <a:r>
              <a:rPr lang="en" sz="2300"/>
              <a:t>nút gốc của cây</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 (Abstract class)</a:t>
            </a:r>
            <a:endParaRPr>
              <a:solidFill>
                <a:srgbClr val="00FFFF"/>
              </a:solidFill>
            </a:endParaRPr>
          </a:p>
        </p:txBody>
      </p:sp>
      <p:sp>
        <p:nvSpPr>
          <p:cNvPr id="590" name="Google Shape;590;p44"/>
          <p:cNvSpPr txBox="1"/>
          <p:nvPr>
            <p:ph idx="1" type="body"/>
          </p:nvPr>
        </p:nvSpPr>
        <p:spPr>
          <a:xfrm>
            <a:off x="503700" y="113102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Phương thức</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700">
                <a:solidFill>
                  <a:schemeClr val="accent2"/>
                </a:solidFill>
              </a:rPr>
              <a:t>public Tree()</a:t>
            </a:r>
            <a:r>
              <a:rPr lang="en" sz="1700"/>
              <a:t> </a:t>
            </a:r>
            <a:r>
              <a:rPr lang="en" sz="1700">
                <a:solidFill>
                  <a:srgbClr val="00C3B1"/>
                </a:solidFill>
              </a:rPr>
              <a:t>// Constructor</a:t>
            </a:r>
            <a:r>
              <a:rPr lang="en" sz="1700"/>
              <a:t>: </a:t>
            </a:r>
            <a:endParaRPr sz="1700"/>
          </a:p>
          <a:p>
            <a:pPr indent="457200" lvl="0" marL="0" rtl="0" algn="l">
              <a:spcBef>
                <a:spcPts val="0"/>
              </a:spcBef>
              <a:spcAft>
                <a:spcPts val="0"/>
              </a:spcAft>
              <a:buNone/>
            </a:pPr>
            <a:r>
              <a:rPr lang="en" sz="1700"/>
              <a:t>khởi tạo cây với nút gốc là null</a:t>
            </a:r>
            <a:endParaRPr sz="1700"/>
          </a:p>
          <a:p>
            <a:pPr indent="0" lvl="0" marL="0" rtl="0" algn="l">
              <a:spcBef>
                <a:spcPts val="0"/>
              </a:spcBef>
              <a:spcAft>
                <a:spcPts val="0"/>
              </a:spcAft>
              <a:buNone/>
            </a:pPr>
            <a:r>
              <a:rPr lang="en" sz="1700">
                <a:solidFill>
                  <a:schemeClr val="dk2"/>
                </a:solidFill>
              </a:rPr>
              <a:t>public Node getRoot()</a:t>
            </a:r>
            <a:r>
              <a:rPr lang="en" sz="1700"/>
              <a:t>: </a:t>
            </a:r>
            <a:endParaRPr sz="1700"/>
          </a:p>
          <a:p>
            <a:pPr indent="457200" lvl="0" marL="0" rtl="0" algn="l">
              <a:spcBef>
                <a:spcPts val="0"/>
              </a:spcBef>
              <a:spcAft>
                <a:spcPts val="0"/>
              </a:spcAft>
              <a:buNone/>
            </a:pPr>
            <a:r>
              <a:rPr lang="en" sz="1700"/>
              <a:t>trả về nút gốc</a:t>
            </a:r>
            <a:endParaRPr sz="1700"/>
          </a:p>
          <a:p>
            <a:pPr indent="0" lvl="0" marL="0" rtl="0" algn="l">
              <a:spcBef>
                <a:spcPts val="0"/>
              </a:spcBef>
              <a:spcAft>
                <a:spcPts val="0"/>
              </a:spcAft>
              <a:buNone/>
            </a:pPr>
            <a:r>
              <a:rPr lang="en" sz="1700">
                <a:solidFill>
                  <a:srgbClr val="FF00FF"/>
                </a:solidFill>
              </a:rPr>
              <a:t>public void createTree()</a:t>
            </a:r>
            <a:r>
              <a:rPr lang="en" sz="1700"/>
              <a:t>: </a:t>
            </a:r>
            <a:endParaRPr sz="1700"/>
          </a:p>
          <a:p>
            <a:pPr indent="457200" lvl="0" marL="0" rtl="0" algn="l">
              <a:spcBef>
                <a:spcPts val="0"/>
              </a:spcBef>
              <a:spcAft>
                <a:spcPts val="0"/>
              </a:spcAft>
              <a:buNone/>
            </a:pPr>
            <a:r>
              <a:rPr lang="en" sz="1700"/>
              <a:t>tạo một cây mới bằng cách đặt nút gốc về null</a:t>
            </a:r>
            <a:endParaRPr sz="1700"/>
          </a:p>
          <a:p>
            <a:pPr indent="0" lvl="0" marL="0" rtl="0" algn="l">
              <a:spcBef>
                <a:spcPts val="0"/>
              </a:spcBef>
              <a:spcAft>
                <a:spcPts val="0"/>
              </a:spcAft>
              <a:buNone/>
            </a:pPr>
            <a:r>
              <a:rPr lang="en" sz="1700">
                <a:solidFill>
                  <a:srgbClr val="00FFFF"/>
                </a:solidFill>
              </a:rPr>
              <a:t>public abstract boolean insertNode(Node parent, int value)</a:t>
            </a:r>
            <a:r>
              <a:rPr lang="en" sz="1700"/>
              <a:t>: </a:t>
            </a:r>
            <a:endParaRPr sz="1700"/>
          </a:p>
          <a:p>
            <a:pPr indent="457200" lvl="0" marL="0" rtl="0" algn="l">
              <a:spcBef>
                <a:spcPts val="0"/>
              </a:spcBef>
              <a:spcAft>
                <a:spcPts val="0"/>
              </a:spcAft>
              <a:buNone/>
            </a:pPr>
            <a:r>
              <a:rPr lang="en" sz="1700"/>
              <a:t>thêm 1 nút mới vào cây </a:t>
            </a:r>
            <a:endParaRPr sz="1700"/>
          </a:p>
          <a:p>
            <a:pPr indent="0" lvl="0" marL="0" rtl="0" algn="l">
              <a:spcBef>
                <a:spcPts val="0"/>
              </a:spcBef>
              <a:spcAft>
                <a:spcPts val="0"/>
              </a:spcAft>
              <a:buNone/>
            </a:pPr>
            <a:r>
              <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 (Abstract class)</a:t>
            </a:r>
            <a:endParaRPr>
              <a:solidFill>
                <a:srgbClr val="00FFFF"/>
              </a:solidFill>
            </a:endParaRPr>
          </a:p>
        </p:txBody>
      </p:sp>
      <p:sp>
        <p:nvSpPr>
          <p:cNvPr id="596" name="Google Shape;596;p45"/>
          <p:cNvSpPr txBox="1"/>
          <p:nvPr>
            <p:ph idx="1" type="body"/>
          </p:nvPr>
        </p:nvSpPr>
        <p:spPr>
          <a:xfrm>
            <a:off x="503700" y="113102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Phương thức</a:t>
            </a:r>
            <a:endParaRPr sz="1800"/>
          </a:p>
          <a:p>
            <a:pPr indent="0" lvl="0" marL="0" rtl="0" algn="l">
              <a:spcBef>
                <a:spcPts val="0"/>
              </a:spcBef>
              <a:spcAft>
                <a:spcPts val="0"/>
              </a:spcAft>
              <a:buNone/>
            </a:pPr>
            <a:r>
              <a:t/>
            </a:r>
            <a:endParaRPr sz="1700"/>
          </a:p>
          <a:p>
            <a:pPr indent="0" lvl="0" marL="0" rtl="0" algn="l">
              <a:spcBef>
                <a:spcPts val="0"/>
              </a:spcBef>
              <a:spcAft>
                <a:spcPts val="0"/>
              </a:spcAft>
              <a:buNone/>
            </a:pPr>
            <a:r>
              <a:rPr lang="en" sz="1700">
                <a:solidFill>
                  <a:schemeClr val="accent5"/>
                </a:solidFill>
              </a:rPr>
              <a:t>public abstract boolean deleteNode(int value)</a:t>
            </a:r>
            <a:r>
              <a:rPr lang="en" sz="1700"/>
              <a:t>: </a:t>
            </a:r>
            <a:endParaRPr sz="1700"/>
          </a:p>
          <a:p>
            <a:pPr indent="457200" lvl="0" marL="0" rtl="0" algn="l">
              <a:spcBef>
                <a:spcPts val="0"/>
              </a:spcBef>
              <a:spcAft>
                <a:spcPts val="0"/>
              </a:spcAft>
              <a:buNone/>
            </a:pPr>
            <a:r>
              <a:rPr lang="en" sz="1700"/>
              <a:t>xóa 1 nút khỏi cây</a:t>
            </a:r>
            <a:endParaRPr sz="1700"/>
          </a:p>
          <a:p>
            <a:pPr indent="0" lvl="0" marL="0" rtl="0" algn="l">
              <a:spcBef>
                <a:spcPts val="0"/>
              </a:spcBef>
              <a:spcAft>
                <a:spcPts val="0"/>
              </a:spcAft>
              <a:buNone/>
            </a:pPr>
            <a:r>
              <a:rPr lang="en" sz="1700">
                <a:solidFill>
                  <a:schemeClr val="accent2"/>
                </a:solidFill>
              </a:rPr>
              <a:t>public abstract boolean updateNode(int oldValue, int newValue)</a:t>
            </a:r>
            <a:r>
              <a:rPr lang="en" sz="1700"/>
              <a:t>: </a:t>
            </a:r>
            <a:endParaRPr sz="1700"/>
          </a:p>
          <a:p>
            <a:pPr indent="457200" lvl="0" marL="0" rtl="0" algn="l">
              <a:spcBef>
                <a:spcPts val="0"/>
              </a:spcBef>
              <a:spcAft>
                <a:spcPts val="0"/>
              </a:spcAft>
              <a:buNone/>
            </a:pPr>
            <a:r>
              <a:rPr lang="en" sz="1700"/>
              <a:t>cập nhật giá trị 1 nút</a:t>
            </a:r>
            <a:endParaRPr sz="1700"/>
          </a:p>
          <a:p>
            <a:pPr indent="0" lvl="0" marL="0" rtl="0" algn="l">
              <a:spcBef>
                <a:spcPts val="0"/>
              </a:spcBef>
              <a:spcAft>
                <a:spcPts val="0"/>
              </a:spcAft>
              <a:buNone/>
            </a:pPr>
            <a:r>
              <a:rPr lang="en" sz="1700">
                <a:solidFill>
                  <a:schemeClr val="dk2"/>
                </a:solidFill>
              </a:rPr>
              <a:t>public Node search(int value)</a:t>
            </a:r>
            <a:r>
              <a:rPr lang="en" sz="1700"/>
              <a:t>: </a:t>
            </a:r>
            <a:endParaRPr sz="1700"/>
          </a:p>
          <a:p>
            <a:pPr indent="457200" lvl="0" marL="0" rtl="0" algn="l">
              <a:spcBef>
                <a:spcPts val="0"/>
              </a:spcBef>
              <a:spcAft>
                <a:spcPts val="0"/>
              </a:spcAft>
              <a:buNone/>
            </a:pPr>
            <a:r>
              <a:rPr lang="en" sz="1700"/>
              <a:t>tìm kiếm và trả về nút có giá trị value</a:t>
            </a:r>
            <a:endParaRPr sz="1700"/>
          </a:p>
          <a:p>
            <a:pPr indent="0" lvl="0" marL="0" rtl="0" algn="l">
              <a:spcBef>
                <a:spcPts val="0"/>
              </a:spcBef>
              <a:spcAft>
                <a:spcPts val="0"/>
              </a:spcAft>
              <a:buNone/>
            </a:pPr>
            <a:r>
              <a:rPr lang="en" sz="1700">
                <a:solidFill>
                  <a:srgbClr val="00FFFF"/>
                </a:solidFill>
              </a:rPr>
              <a:t>public List&lt;Node&gt; traverse(String algorithm)</a:t>
            </a:r>
            <a:r>
              <a:rPr lang="en" sz="1700"/>
              <a:t>: </a:t>
            </a:r>
            <a:endParaRPr sz="1700"/>
          </a:p>
          <a:p>
            <a:pPr indent="457200" lvl="0" marL="0" rtl="0" algn="l">
              <a:spcBef>
                <a:spcPts val="0"/>
              </a:spcBef>
              <a:spcAft>
                <a:spcPts val="0"/>
              </a:spcAft>
              <a:buNone/>
            </a:pPr>
            <a:r>
              <a:rPr lang="en" sz="1700"/>
              <a:t>duyệt cây theo thuật toán được truyền vào (DFS hoặc BFS)</a:t>
            </a:r>
            <a:endParaRPr sz="17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 (Abstract class)</a:t>
            </a:r>
            <a:endParaRPr>
              <a:solidFill>
                <a:srgbClr val="00FFFF"/>
              </a:solidFill>
            </a:endParaRPr>
          </a:p>
        </p:txBody>
      </p:sp>
      <p:sp>
        <p:nvSpPr>
          <p:cNvPr id="602" name="Google Shape;602;p46"/>
          <p:cNvSpPr txBox="1"/>
          <p:nvPr>
            <p:ph idx="1" type="body"/>
          </p:nvPr>
        </p:nvSpPr>
        <p:spPr>
          <a:xfrm>
            <a:off x="720000" y="113102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Quan hệ</a:t>
            </a:r>
            <a:endParaRPr sz="2800"/>
          </a:p>
          <a:p>
            <a:pPr indent="0" lvl="0" marL="0" rtl="0" algn="l">
              <a:spcBef>
                <a:spcPts val="0"/>
              </a:spcBef>
              <a:spcAft>
                <a:spcPts val="0"/>
              </a:spcAft>
              <a:buNone/>
            </a:pPr>
            <a:r>
              <a:t/>
            </a:r>
            <a:endParaRPr sz="2300"/>
          </a:p>
          <a:p>
            <a:pPr indent="0" lvl="0" marL="0" rtl="0" algn="l">
              <a:spcBef>
                <a:spcPts val="0"/>
              </a:spcBef>
              <a:spcAft>
                <a:spcPts val="0"/>
              </a:spcAft>
              <a:buNone/>
            </a:pPr>
            <a:r>
              <a:rPr lang="en" sz="2100">
                <a:solidFill>
                  <a:schemeClr val="accent2"/>
                </a:solidFill>
              </a:rPr>
              <a:t>Generic Tree</a:t>
            </a:r>
            <a:r>
              <a:rPr lang="en" sz="2100"/>
              <a:t>, </a:t>
            </a:r>
            <a:r>
              <a:rPr lang="en" sz="2100">
                <a:solidFill>
                  <a:srgbClr val="FF00FF"/>
                </a:solidFill>
              </a:rPr>
              <a:t>Binary Tree</a:t>
            </a:r>
            <a:r>
              <a:rPr lang="en" sz="2100"/>
              <a:t>, </a:t>
            </a:r>
            <a:r>
              <a:rPr lang="en" sz="2100">
                <a:solidFill>
                  <a:schemeClr val="dk2"/>
                </a:solidFill>
              </a:rPr>
              <a:t>Balance Tree</a:t>
            </a:r>
            <a:r>
              <a:rPr lang="en" sz="2100"/>
              <a:t> kế thừa </a:t>
            </a:r>
            <a:r>
              <a:rPr lang="en" sz="2100">
                <a:solidFill>
                  <a:srgbClr val="00FFFF"/>
                </a:solidFill>
              </a:rPr>
              <a:t>Tree</a:t>
            </a:r>
            <a:endParaRPr sz="2100">
              <a:solidFill>
                <a:srgbClr val="00FFFF"/>
              </a:solidFill>
            </a:endParaRPr>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hành viên nhóm</a:t>
            </a:r>
            <a:endParaRPr>
              <a:solidFill>
                <a:srgbClr val="FFFF00"/>
              </a:solidFill>
            </a:endParaRPr>
          </a:p>
        </p:txBody>
      </p:sp>
      <p:sp>
        <p:nvSpPr>
          <p:cNvPr id="292" name="Google Shape;292;p29"/>
          <p:cNvSpPr txBox="1"/>
          <p:nvPr>
            <p:ph idx="1" type="body"/>
          </p:nvPr>
        </p:nvSpPr>
        <p:spPr>
          <a:xfrm>
            <a:off x="720000" y="1627775"/>
            <a:ext cx="7704000" cy="28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94EE6B"/>
                </a:solidFill>
              </a:rPr>
              <a:t>Nguyễn Mạnh Hùng</a:t>
            </a:r>
            <a:r>
              <a:rPr lang="en" sz="2500"/>
              <a:t>		20225630</a:t>
            </a:r>
            <a:endParaRPr sz="2500"/>
          </a:p>
          <a:p>
            <a:pPr indent="0" lvl="0" marL="0" rtl="0" algn="l">
              <a:spcBef>
                <a:spcPts val="0"/>
              </a:spcBef>
              <a:spcAft>
                <a:spcPts val="0"/>
              </a:spcAft>
              <a:buNone/>
            </a:pPr>
            <a:r>
              <a:rPr lang="en" sz="2500">
                <a:solidFill>
                  <a:srgbClr val="00FFFF"/>
                </a:solidFill>
              </a:rPr>
              <a:t>Bùi Ngọc Hợp</a:t>
            </a:r>
            <a:r>
              <a:rPr lang="en" sz="2500"/>
              <a:t>			20225721</a:t>
            </a:r>
            <a:endParaRPr sz="2500"/>
          </a:p>
          <a:p>
            <a:pPr indent="0" lvl="0" marL="0" rtl="0" algn="l">
              <a:spcBef>
                <a:spcPts val="0"/>
              </a:spcBef>
              <a:spcAft>
                <a:spcPts val="0"/>
              </a:spcAft>
              <a:buNone/>
            </a:pPr>
            <a:r>
              <a:rPr lang="en" sz="2500">
                <a:solidFill>
                  <a:srgbClr val="FF9900"/>
                </a:solidFill>
              </a:rPr>
              <a:t>Nguyễn Minh Hoàng</a:t>
            </a:r>
            <a:r>
              <a:rPr lang="en" sz="2500"/>
              <a:t>	20225720</a:t>
            </a:r>
            <a:endParaRPr sz="2500"/>
          </a:p>
          <a:p>
            <a:pPr indent="0" lvl="0" marL="0" rtl="0" algn="l">
              <a:spcBef>
                <a:spcPts val="0"/>
              </a:spcBef>
              <a:spcAft>
                <a:spcPts val="0"/>
              </a:spcAft>
              <a:buNone/>
            </a:pPr>
            <a:r>
              <a:rPr lang="en" sz="2500">
                <a:solidFill>
                  <a:srgbClr val="FF00FF"/>
                </a:solidFill>
              </a:rPr>
              <a:t>Nông Phi Hùng</a:t>
            </a:r>
            <a:r>
              <a:rPr lang="en" sz="2500"/>
              <a:t>			20194581</a:t>
            </a:r>
            <a:endParaRPr sz="2500"/>
          </a:p>
          <a:p>
            <a:pPr indent="0" lvl="0" marL="0" rtl="0" algn="l">
              <a:spcBef>
                <a:spcPts val="0"/>
              </a:spcBef>
              <a:spcAft>
                <a:spcPts val="0"/>
              </a:spcAft>
              <a:buNone/>
            </a:pPr>
            <a:r>
              <a:rPr lang="en" sz="2500">
                <a:solidFill>
                  <a:srgbClr val="FFFF00"/>
                </a:solidFill>
              </a:rPr>
              <a:t>Trịnh Quốc Hoàng</a:t>
            </a:r>
            <a:r>
              <a:rPr lang="en" sz="2500"/>
              <a:t>  	20225629</a:t>
            </a:r>
            <a:endParaRPr sz="2500"/>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7"/>
          <p:cNvSpPr txBox="1"/>
          <p:nvPr>
            <p:ph type="title"/>
          </p:nvPr>
        </p:nvSpPr>
        <p:spPr>
          <a:xfrm>
            <a:off x="555575" y="0"/>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endParaRPr/>
          </a:p>
          <a:p>
            <a:pPr indent="0" lvl="0" marL="0" rtl="0" algn="l">
              <a:spcBef>
                <a:spcPts val="0"/>
              </a:spcBef>
              <a:spcAft>
                <a:spcPts val="0"/>
              </a:spcAft>
              <a:buNone/>
            </a:pPr>
            <a:r>
              <a:rPr lang="en">
                <a:solidFill>
                  <a:srgbClr val="00FF00"/>
                </a:solidFill>
              </a:rPr>
              <a:t>GenericTree (extends Tree)</a:t>
            </a:r>
            <a:endParaRPr>
              <a:solidFill>
                <a:srgbClr val="00FF00"/>
              </a:solidFill>
            </a:endParaRPr>
          </a:p>
        </p:txBody>
      </p:sp>
      <p:sp>
        <p:nvSpPr>
          <p:cNvPr id="608" name="Google Shape;608;p47"/>
          <p:cNvSpPr txBox="1"/>
          <p:nvPr>
            <p:ph idx="1" type="body"/>
          </p:nvPr>
        </p:nvSpPr>
        <p:spPr>
          <a:xfrm>
            <a:off x="555575" y="958650"/>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Kế thừa tất cả </a:t>
            </a:r>
            <a:r>
              <a:rPr lang="en" sz="2400">
                <a:solidFill>
                  <a:srgbClr val="00FFFF"/>
                </a:solidFill>
              </a:rPr>
              <a:t>thuộc tính</a:t>
            </a:r>
            <a:r>
              <a:rPr lang="en" sz="2400"/>
              <a:t> và </a:t>
            </a:r>
            <a:r>
              <a:rPr lang="en" sz="2400">
                <a:solidFill>
                  <a:srgbClr val="FFFF00"/>
                </a:solidFill>
              </a:rPr>
              <a:t>phương thức</a:t>
            </a:r>
            <a:r>
              <a:rPr lang="en" sz="2400"/>
              <a:t> từ lớp </a:t>
            </a:r>
            <a:r>
              <a:rPr lang="en" sz="2400">
                <a:solidFill>
                  <a:srgbClr val="00FFFF"/>
                </a:solidFill>
              </a:rPr>
              <a:t>Tree</a:t>
            </a:r>
            <a:endParaRPr sz="2200">
              <a:solidFill>
                <a:srgbClr val="00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8"/>
          <p:cNvSpPr txBox="1"/>
          <p:nvPr>
            <p:ph type="title"/>
          </p:nvPr>
        </p:nvSpPr>
        <p:spPr>
          <a:xfrm>
            <a:off x="508600" y="31707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FF00FF"/>
                </a:solidFill>
              </a:rPr>
              <a:t>BinaryTree</a:t>
            </a:r>
            <a:endParaRPr>
              <a:solidFill>
                <a:srgbClr val="FF00FF"/>
              </a:solidFill>
            </a:endParaRPr>
          </a:p>
        </p:txBody>
      </p:sp>
      <p:sp>
        <p:nvSpPr>
          <p:cNvPr id="614" name="Google Shape;614;p48"/>
          <p:cNvSpPr txBox="1"/>
          <p:nvPr>
            <p:ph idx="1" type="body"/>
          </p:nvPr>
        </p:nvSpPr>
        <p:spPr>
          <a:xfrm>
            <a:off x="555575" y="1170025"/>
            <a:ext cx="69660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Phương thức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900">
                <a:solidFill>
                  <a:srgbClr val="00FFFF"/>
                </a:solidFill>
              </a:rPr>
              <a:t>insertNode(Node parent, int value)</a:t>
            </a:r>
            <a:r>
              <a:rPr lang="en" sz="1900"/>
              <a:t>: </a:t>
            </a:r>
            <a:endParaRPr sz="1900"/>
          </a:p>
          <a:p>
            <a:pPr indent="457200" lvl="0" marL="0" rtl="0" algn="l">
              <a:spcBef>
                <a:spcPts val="0"/>
              </a:spcBef>
              <a:spcAft>
                <a:spcPts val="0"/>
              </a:spcAft>
              <a:buNone/>
            </a:pPr>
            <a:r>
              <a:rPr lang="en" sz="1900"/>
              <a:t>Thêm nút vào cây nhị phân </a:t>
            </a:r>
            <a:endParaRPr sz="1900"/>
          </a:p>
          <a:p>
            <a:pPr indent="0" lvl="0" marL="0" rtl="0" algn="l">
              <a:spcBef>
                <a:spcPts val="0"/>
              </a:spcBef>
              <a:spcAft>
                <a:spcPts val="0"/>
              </a:spcAft>
              <a:buNone/>
            </a:pPr>
            <a:r>
              <a:rPr lang="en" sz="1900"/>
              <a:t>(Override Tree)</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solidFill>
                  <a:srgbClr val="FF00FF"/>
                </a:solidFill>
              </a:rPr>
              <a:t>isBinary(Node node)</a:t>
            </a:r>
            <a:r>
              <a:rPr lang="en" sz="1900"/>
              <a:t>: </a:t>
            </a:r>
            <a:endParaRPr sz="1900"/>
          </a:p>
          <a:p>
            <a:pPr indent="457200" lvl="0" marL="0" rtl="0" algn="l">
              <a:spcBef>
                <a:spcPts val="0"/>
              </a:spcBef>
              <a:spcAft>
                <a:spcPts val="0"/>
              </a:spcAft>
              <a:buNone/>
            </a:pPr>
            <a:r>
              <a:rPr lang="en" sz="1900"/>
              <a:t>Kiểm tra tính hợp lệ của cây nhị phân</a:t>
            </a:r>
            <a:endParaRPr sz="1900"/>
          </a:p>
          <a:p>
            <a:pPr indent="0" lvl="0" marL="0" rtl="0" algn="l">
              <a:spcBef>
                <a:spcPts val="0"/>
              </a:spcBef>
              <a:spcAft>
                <a:spcPts val="0"/>
              </a:spcAft>
              <a:buNone/>
            </a:pPr>
            <a:r>
              <a:rPr lang="en" sz="1900"/>
              <a:t>(mỗi nút có tối đa 2 con)</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9"/>
          <p:cNvSpPr txBox="1"/>
          <p:nvPr>
            <p:ph type="title"/>
          </p:nvPr>
        </p:nvSpPr>
        <p:spPr>
          <a:xfrm>
            <a:off x="496875" y="2466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chemeClr val="dk2"/>
                </a:solidFill>
              </a:rPr>
              <a:t>BalancedTree</a:t>
            </a:r>
            <a:endParaRPr>
              <a:solidFill>
                <a:schemeClr val="dk2"/>
              </a:solidFill>
            </a:endParaRPr>
          </a:p>
        </p:txBody>
      </p:sp>
      <p:sp>
        <p:nvSpPr>
          <p:cNvPr id="620" name="Google Shape;620;p49"/>
          <p:cNvSpPr txBox="1"/>
          <p:nvPr>
            <p:ph idx="1" type="body"/>
          </p:nvPr>
        </p:nvSpPr>
        <p:spPr>
          <a:xfrm>
            <a:off x="448950" y="1389375"/>
            <a:ext cx="82461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Thuộc tính</a:t>
            </a:r>
            <a:endParaRPr sz="2600"/>
          </a:p>
          <a:p>
            <a:pPr indent="0" lvl="0" marL="0" rtl="0" algn="l">
              <a:spcBef>
                <a:spcPts val="0"/>
              </a:spcBef>
              <a:spcAft>
                <a:spcPts val="0"/>
              </a:spcAft>
              <a:buNone/>
            </a:pPr>
            <a:r>
              <a:t/>
            </a:r>
            <a:endParaRPr sz="2400"/>
          </a:p>
          <a:p>
            <a:pPr indent="0" lvl="0" marL="0" rtl="0" algn="l">
              <a:spcBef>
                <a:spcPts val="0"/>
              </a:spcBef>
              <a:spcAft>
                <a:spcPts val="0"/>
              </a:spcAft>
              <a:buNone/>
            </a:pPr>
            <a:r>
              <a:rPr lang="en" sz="2100">
                <a:solidFill>
                  <a:srgbClr val="00FFFF"/>
                </a:solidFill>
              </a:rPr>
              <a:t>private int maxHeightDifference</a:t>
            </a:r>
            <a:r>
              <a:rPr lang="en" sz="2100"/>
              <a:t> : </a:t>
            </a:r>
            <a:endParaRPr sz="2100"/>
          </a:p>
          <a:p>
            <a:pPr indent="457200" lvl="0" marL="0" rtl="0" algn="l">
              <a:spcBef>
                <a:spcPts val="0"/>
              </a:spcBef>
              <a:spcAft>
                <a:spcPts val="0"/>
              </a:spcAft>
              <a:buNone/>
            </a:pPr>
            <a:r>
              <a:rPr lang="en" sz="2100"/>
              <a:t>Khoảng cách tối đa giữa các lá để duy trì </a:t>
            </a:r>
            <a:endParaRPr sz="2100"/>
          </a:p>
          <a:p>
            <a:pPr indent="0" lvl="0" marL="0" rtl="0" algn="l">
              <a:spcBef>
                <a:spcPts val="0"/>
              </a:spcBef>
              <a:spcAft>
                <a:spcPts val="0"/>
              </a:spcAft>
              <a:buNone/>
            </a:pPr>
            <a:r>
              <a:rPr lang="en" sz="2100"/>
              <a:t>cân bằng</a:t>
            </a:r>
            <a:endParaRPr sz="21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0"/>
          <p:cNvSpPr txBox="1"/>
          <p:nvPr>
            <p:ph idx="1" type="body"/>
          </p:nvPr>
        </p:nvSpPr>
        <p:spPr>
          <a:xfrm>
            <a:off x="5555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100">
                <a:solidFill>
                  <a:srgbClr val="00FFFF"/>
                </a:solidFill>
              </a:rPr>
              <a:t>BalancedTree(int maxHeightDifference)</a:t>
            </a:r>
            <a:r>
              <a:rPr lang="en" sz="2100"/>
              <a:t>: </a:t>
            </a:r>
            <a:endParaRPr sz="2100"/>
          </a:p>
          <a:p>
            <a:pPr indent="457200" lvl="0" marL="0" rtl="0" algn="l">
              <a:spcBef>
                <a:spcPts val="0"/>
              </a:spcBef>
              <a:spcAft>
                <a:spcPts val="0"/>
              </a:spcAft>
              <a:buNone/>
            </a:pPr>
            <a:r>
              <a:rPr lang="en" sz="2100"/>
              <a:t>Khởi tạo cây với khoảng cách tối đa giữa các lá</a:t>
            </a:r>
            <a:endParaRPr sz="2100"/>
          </a:p>
          <a:p>
            <a:pPr indent="0" lvl="0" marL="0" rtl="0" algn="l">
              <a:spcBef>
                <a:spcPts val="0"/>
              </a:spcBef>
              <a:spcAft>
                <a:spcPts val="0"/>
              </a:spcAft>
              <a:buNone/>
            </a:pPr>
            <a:r>
              <a:rPr lang="en" sz="2100">
                <a:solidFill>
                  <a:schemeClr val="accent5"/>
                </a:solidFill>
              </a:rPr>
              <a:t>isBalanced(Node node)</a:t>
            </a:r>
            <a:r>
              <a:rPr lang="en" sz="2100"/>
              <a:t>: </a:t>
            </a:r>
            <a:endParaRPr sz="2100"/>
          </a:p>
          <a:p>
            <a:pPr indent="457200" lvl="0" marL="0" rtl="0" algn="l">
              <a:spcBef>
                <a:spcPts val="0"/>
              </a:spcBef>
              <a:spcAft>
                <a:spcPts val="0"/>
              </a:spcAft>
              <a:buNone/>
            </a:pPr>
            <a:r>
              <a:rPr lang="en" sz="2100"/>
              <a:t>Kiểm tra cây có cân bằng hay không</a:t>
            </a:r>
            <a:endParaRPr sz="21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sp>
        <p:nvSpPr>
          <p:cNvPr id="626" name="Google Shape;626;p50"/>
          <p:cNvSpPr txBox="1"/>
          <p:nvPr>
            <p:ph type="title"/>
          </p:nvPr>
        </p:nvSpPr>
        <p:spPr>
          <a:xfrm>
            <a:off x="496875" y="2466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chemeClr val="dk2"/>
                </a:solidFill>
              </a:rPr>
              <a:t>BalancedTree</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1"/>
          <p:cNvSpPr txBox="1"/>
          <p:nvPr>
            <p:ph idx="1" type="body"/>
          </p:nvPr>
        </p:nvSpPr>
        <p:spPr>
          <a:xfrm>
            <a:off x="5555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300">
                <a:solidFill>
                  <a:srgbClr val="00FFFF"/>
                </a:solidFill>
              </a:rPr>
              <a:t>insertNode(Node parent, int value)</a:t>
            </a:r>
            <a:r>
              <a:rPr lang="en" sz="2300"/>
              <a:t>: </a:t>
            </a:r>
            <a:endParaRPr sz="2300"/>
          </a:p>
          <a:p>
            <a:pPr indent="0" lvl="0" marL="0" rtl="0" algn="l">
              <a:spcBef>
                <a:spcPts val="0"/>
              </a:spcBef>
              <a:spcAft>
                <a:spcPts val="0"/>
              </a:spcAft>
              <a:buNone/>
            </a:pPr>
            <a:r>
              <a:rPr lang="en" sz="2300"/>
              <a:t>Thêm nút vào cây nhị phân cân bằng</a:t>
            </a:r>
            <a:endParaRPr sz="2300"/>
          </a:p>
          <a:p>
            <a:pPr indent="0" lvl="0" marL="0" rtl="0" algn="l">
              <a:spcBef>
                <a:spcPts val="0"/>
              </a:spcBef>
              <a:spcAft>
                <a:spcPts val="0"/>
              </a:spcAft>
              <a:buNone/>
            </a:pPr>
            <a:r>
              <a:rPr lang="en" sz="2300"/>
              <a:t>(Override BalancedTree)</a:t>
            </a:r>
            <a:endParaRPr sz="2300"/>
          </a:p>
          <a:p>
            <a:pPr indent="0" lvl="0" marL="0" rtl="0" algn="l">
              <a:spcBef>
                <a:spcPts val="0"/>
              </a:spcBef>
              <a:spcAft>
                <a:spcPts val="0"/>
              </a:spcAft>
              <a:buNone/>
            </a:pPr>
            <a:r>
              <a:rPr lang="en" sz="2300">
                <a:solidFill>
                  <a:srgbClr val="FFFF00"/>
                </a:solidFill>
              </a:rPr>
              <a:t>isBalancedBinary(Node node)</a:t>
            </a:r>
            <a:r>
              <a:rPr lang="en" sz="2300"/>
              <a:t>: </a:t>
            </a:r>
            <a:endParaRPr sz="2300"/>
          </a:p>
          <a:p>
            <a:pPr indent="0" lvl="0" marL="0" rtl="0" algn="l">
              <a:spcBef>
                <a:spcPts val="0"/>
              </a:spcBef>
              <a:spcAft>
                <a:spcPts val="0"/>
              </a:spcAft>
              <a:buNone/>
            </a:pPr>
            <a:r>
              <a:rPr lang="en" sz="2300"/>
              <a:t>Kiểm tra cây nhị phân cân bằng</a:t>
            </a:r>
            <a:endParaRPr sz="23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sp>
        <p:nvSpPr>
          <p:cNvPr id="632" name="Google Shape;632;p51"/>
          <p:cNvSpPr txBox="1"/>
          <p:nvPr>
            <p:ph type="title"/>
          </p:nvPr>
        </p:nvSpPr>
        <p:spPr>
          <a:xfrm>
            <a:off x="496875" y="2466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FFFF00"/>
                </a:solidFill>
              </a:rPr>
              <a:t>BalancedBinaryTree</a:t>
            </a:r>
            <a:endParaRPr>
              <a:solidFill>
                <a:srgbClr val="FFF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2"/>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Thuộc tính</a:t>
            </a:r>
            <a:endParaRPr sz="2600"/>
          </a:p>
          <a:p>
            <a:pPr indent="0" lvl="0" marL="0" rtl="0" algn="l">
              <a:spcBef>
                <a:spcPts val="0"/>
              </a:spcBef>
              <a:spcAft>
                <a:spcPts val="0"/>
              </a:spcAft>
              <a:buNone/>
            </a:pPr>
            <a:r>
              <a:rPr lang="en" sz="1900">
                <a:solidFill>
                  <a:schemeClr val="accent5"/>
                </a:solidFill>
              </a:rPr>
              <a:t>private Pane treeVisualizer</a:t>
            </a:r>
            <a:r>
              <a:rPr lang="en" sz="1900"/>
              <a:t>: </a:t>
            </a:r>
            <a:endParaRPr sz="1900"/>
          </a:p>
          <a:p>
            <a:pPr indent="457200" lvl="0" marL="0" rtl="0" algn="l">
              <a:spcBef>
                <a:spcPts val="0"/>
              </a:spcBef>
              <a:spcAft>
                <a:spcPts val="0"/>
              </a:spcAft>
              <a:buNone/>
            </a:pPr>
            <a:r>
              <a:rPr lang="en" sz="1900"/>
              <a:t>Màn hình chính hiển thị </a:t>
            </a:r>
            <a:endParaRPr sz="1900"/>
          </a:p>
          <a:p>
            <a:pPr indent="0" lvl="0" marL="0" rtl="0" algn="l">
              <a:spcBef>
                <a:spcPts val="0"/>
              </a:spcBef>
              <a:spcAft>
                <a:spcPts val="0"/>
              </a:spcAft>
              <a:buNone/>
            </a:pPr>
            <a:r>
              <a:rPr lang="en" sz="1900">
                <a:solidFill>
                  <a:srgbClr val="00FFFF"/>
                </a:solidFill>
              </a:rPr>
              <a:t>private Tree currentTree</a:t>
            </a:r>
            <a:r>
              <a:rPr lang="en" sz="1900"/>
              <a:t>: </a:t>
            </a:r>
            <a:endParaRPr sz="1900"/>
          </a:p>
          <a:p>
            <a:pPr indent="457200" lvl="0" marL="0" rtl="0" algn="l">
              <a:spcBef>
                <a:spcPts val="0"/>
              </a:spcBef>
              <a:spcAft>
                <a:spcPts val="0"/>
              </a:spcAft>
              <a:buNone/>
            </a:pPr>
            <a:r>
              <a:rPr lang="en" sz="1900"/>
              <a:t>Cây hiện tại đang được hiển thị.</a:t>
            </a:r>
            <a:endParaRPr sz="1900"/>
          </a:p>
          <a:p>
            <a:pPr indent="0" lvl="0" marL="0" rtl="0" algn="l">
              <a:spcBef>
                <a:spcPts val="0"/>
              </a:spcBef>
              <a:spcAft>
                <a:spcPts val="0"/>
              </a:spcAft>
              <a:buNone/>
            </a:pPr>
            <a:r>
              <a:rPr lang="en" sz="1900">
                <a:solidFill>
                  <a:srgbClr val="00FF00"/>
                </a:solidFill>
              </a:rPr>
              <a:t>private Pane pseudoCode (String)</a:t>
            </a:r>
            <a:r>
              <a:rPr lang="en" sz="1900"/>
              <a:t>: </a:t>
            </a:r>
            <a:endParaRPr sz="1900"/>
          </a:p>
          <a:p>
            <a:pPr indent="457200" lvl="0" marL="0" rtl="0" algn="l">
              <a:spcBef>
                <a:spcPts val="0"/>
              </a:spcBef>
              <a:spcAft>
                <a:spcPts val="0"/>
              </a:spcAft>
              <a:buNone/>
            </a:pPr>
            <a:r>
              <a:rPr lang="en" sz="1900"/>
              <a:t>Mã giả cho các thao tác.</a:t>
            </a:r>
            <a:endParaRPr sz="1900"/>
          </a:p>
          <a:p>
            <a:pPr indent="0" lvl="0" marL="0" rtl="0" algn="l">
              <a:spcBef>
                <a:spcPts val="0"/>
              </a:spcBef>
              <a:spcAft>
                <a:spcPts val="0"/>
              </a:spcAft>
              <a:buNone/>
            </a:pPr>
            <a:r>
              <a:rPr lang="en" sz="1900">
                <a:solidFill>
                  <a:srgbClr val="FF00FF"/>
                </a:solidFill>
              </a:rPr>
              <a:t>private Slider sliderSpeed</a:t>
            </a:r>
            <a:r>
              <a:rPr lang="en" sz="1900"/>
              <a:t>: </a:t>
            </a:r>
            <a:endParaRPr sz="1900"/>
          </a:p>
          <a:p>
            <a:pPr indent="457200" lvl="0" marL="0" rtl="0" algn="l">
              <a:spcBef>
                <a:spcPts val="0"/>
              </a:spcBef>
              <a:spcAft>
                <a:spcPts val="0"/>
              </a:spcAft>
              <a:buNone/>
            </a:pPr>
            <a:r>
              <a:rPr lang="en" sz="1900"/>
              <a:t>Thanh trượt điều chỉnh tốc độ hoạt ảnh minh hoạ</a:t>
            </a:r>
            <a:endParaRPr sz="19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sp>
        <p:nvSpPr>
          <p:cNvPr id="638" name="Google Shape;638;p52"/>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3"/>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1900"/>
          </a:p>
          <a:p>
            <a:pPr indent="0" lvl="0" marL="0" rtl="0" algn="l">
              <a:spcBef>
                <a:spcPts val="0"/>
              </a:spcBef>
              <a:spcAft>
                <a:spcPts val="0"/>
              </a:spcAft>
              <a:buNone/>
            </a:pPr>
            <a:r>
              <a:rPr lang="en" sz="1700">
                <a:solidFill>
                  <a:srgbClr val="00FFFF"/>
                </a:solidFill>
              </a:rPr>
              <a:t>selectTree()</a:t>
            </a:r>
            <a:r>
              <a:rPr lang="en" sz="1700"/>
              <a:t>: </a:t>
            </a:r>
            <a:endParaRPr sz="1700"/>
          </a:p>
          <a:p>
            <a:pPr indent="457200" lvl="0" marL="0" rtl="0" algn="l">
              <a:spcBef>
                <a:spcPts val="0"/>
              </a:spcBef>
              <a:spcAft>
                <a:spcPts val="0"/>
              </a:spcAft>
              <a:buNone/>
            </a:pPr>
            <a:r>
              <a:rPr lang="en" sz="1700"/>
              <a:t>Lựa chọn các loại cây</a:t>
            </a:r>
            <a:endParaRPr sz="1700"/>
          </a:p>
          <a:p>
            <a:pPr indent="0" lvl="0" marL="0" rtl="0" algn="l">
              <a:spcBef>
                <a:spcPts val="0"/>
              </a:spcBef>
              <a:spcAft>
                <a:spcPts val="0"/>
              </a:spcAft>
              <a:buNone/>
            </a:pPr>
            <a:r>
              <a:rPr lang="en" sz="1700">
                <a:solidFill>
                  <a:srgbClr val="FFFF00"/>
                </a:solidFill>
              </a:rPr>
              <a:t>void btnHelpPressed(ActionEvent event)</a:t>
            </a:r>
            <a:r>
              <a:rPr lang="en" sz="1700"/>
              <a:t>: </a:t>
            </a:r>
            <a:endParaRPr sz="1700"/>
          </a:p>
          <a:p>
            <a:pPr indent="457200" lvl="0" marL="0" rtl="0" algn="l">
              <a:spcBef>
                <a:spcPts val="0"/>
              </a:spcBef>
              <a:spcAft>
                <a:spcPts val="0"/>
              </a:spcAft>
              <a:buNone/>
            </a:pPr>
            <a:r>
              <a:rPr lang="en" sz="1700"/>
              <a:t>Hiển thị hướng dẫn sử dụng cơ bả</a:t>
            </a:r>
            <a:r>
              <a:rPr lang="en" sz="1700"/>
              <a:t>n </a:t>
            </a:r>
            <a:r>
              <a:rPr lang="en" sz="1700"/>
              <a:t>(gắn với sự kiện ấn nút Help)</a:t>
            </a:r>
            <a:endParaRPr sz="1700"/>
          </a:p>
          <a:p>
            <a:pPr indent="0" lvl="0" marL="0" rtl="0" algn="l">
              <a:spcBef>
                <a:spcPts val="0"/>
              </a:spcBef>
              <a:spcAft>
                <a:spcPts val="0"/>
              </a:spcAft>
              <a:buNone/>
            </a:pPr>
            <a:r>
              <a:rPr lang="en" sz="1700">
                <a:solidFill>
                  <a:srgbClr val="FF00FF"/>
                </a:solidFill>
              </a:rPr>
              <a:t>void btnQuitPressed(ActionEvent event)</a:t>
            </a:r>
            <a:r>
              <a:rPr lang="en" sz="1700"/>
              <a:t>: </a:t>
            </a:r>
            <a:endParaRPr sz="1700"/>
          </a:p>
          <a:p>
            <a:pPr indent="457200" lvl="0" marL="0" rtl="0" algn="l">
              <a:spcBef>
                <a:spcPts val="0"/>
              </a:spcBef>
              <a:spcAft>
                <a:spcPts val="0"/>
              </a:spcAft>
              <a:buNone/>
            </a:pPr>
            <a:r>
              <a:rPr lang="en" sz="1700"/>
              <a:t>Thoát ứng dụng (gắn với sự kiện ấn nút Quit)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644" name="Google Shape;644;p53"/>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4"/>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1900"/>
          </a:p>
          <a:p>
            <a:pPr indent="0" lvl="0" marL="0" rtl="0" algn="l">
              <a:spcBef>
                <a:spcPts val="0"/>
              </a:spcBef>
              <a:spcAft>
                <a:spcPts val="0"/>
              </a:spcAft>
              <a:buNone/>
            </a:pPr>
            <a:r>
              <a:rPr lang="en" sz="1700">
                <a:solidFill>
                  <a:srgbClr val="00FF00"/>
                </a:solidFill>
              </a:rPr>
              <a:t>void btnCreatePressed(ActionEvent event)</a:t>
            </a:r>
            <a:r>
              <a:rPr lang="en" sz="1700">
                <a:solidFill>
                  <a:srgbClr val="00FFFF"/>
                </a:solidFill>
              </a:rPr>
              <a:t>: </a:t>
            </a:r>
            <a:endParaRPr sz="1700">
              <a:solidFill>
                <a:srgbClr val="00FFFF"/>
              </a:solidFill>
            </a:endParaRPr>
          </a:p>
          <a:p>
            <a:pPr indent="457200" lvl="0" marL="0" rtl="0" algn="l">
              <a:spcBef>
                <a:spcPts val="0"/>
              </a:spcBef>
              <a:spcAft>
                <a:spcPts val="0"/>
              </a:spcAft>
              <a:buNone/>
            </a:pPr>
            <a:r>
              <a:rPr lang="en" sz="1700"/>
              <a:t>Khởi tạo tree theo kiểu đã chọn (gắn với sự kiện ấn nút Create)</a:t>
            </a:r>
            <a:endParaRPr sz="1700"/>
          </a:p>
          <a:p>
            <a:pPr indent="0" lvl="0" marL="0" rtl="0" algn="l">
              <a:spcBef>
                <a:spcPts val="0"/>
              </a:spcBef>
              <a:spcAft>
                <a:spcPts val="0"/>
              </a:spcAft>
              <a:buNone/>
            </a:pPr>
            <a:r>
              <a:rPr lang="en" sz="1700">
                <a:solidFill>
                  <a:schemeClr val="accent5"/>
                </a:solidFill>
              </a:rPr>
              <a:t>void btnInsertPressed(ActionEvent event)</a:t>
            </a:r>
            <a:r>
              <a:rPr lang="en" sz="1700">
                <a:solidFill>
                  <a:srgbClr val="00FFFF"/>
                </a:solidFill>
              </a:rPr>
              <a:t>: </a:t>
            </a:r>
            <a:endParaRPr sz="1700">
              <a:solidFill>
                <a:srgbClr val="00FFFF"/>
              </a:solidFill>
            </a:endParaRPr>
          </a:p>
          <a:p>
            <a:pPr indent="457200" lvl="0" marL="0" rtl="0" algn="l">
              <a:spcBef>
                <a:spcPts val="0"/>
              </a:spcBef>
              <a:spcAft>
                <a:spcPts val="0"/>
              </a:spcAft>
              <a:buNone/>
            </a:pPr>
            <a:r>
              <a:rPr lang="en" sz="1700"/>
              <a:t>Chèn thêm node mới vào tree, làm node con của node chỉ định (gắn với sự kiện ấn nút Insert)</a:t>
            </a:r>
            <a:endParaRPr sz="1700"/>
          </a:p>
          <a:p>
            <a:pPr indent="0" lvl="0" marL="0" rtl="0" algn="l">
              <a:spcBef>
                <a:spcPts val="0"/>
              </a:spcBef>
              <a:spcAft>
                <a:spcPts val="0"/>
              </a:spcAft>
              <a:buNone/>
            </a:pPr>
            <a:r>
              <a:rPr lang="en" sz="1700">
                <a:solidFill>
                  <a:srgbClr val="FF0000"/>
                </a:solidFill>
              </a:rPr>
              <a:t>void btnDeletePressed(ActionEvent event)</a:t>
            </a:r>
            <a:r>
              <a:rPr lang="en" sz="1700">
                <a:solidFill>
                  <a:srgbClr val="00FFFF"/>
                </a:solidFill>
              </a:rPr>
              <a:t>: </a:t>
            </a:r>
            <a:endParaRPr sz="1700">
              <a:solidFill>
                <a:srgbClr val="00FFFF"/>
              </a:solidFill>
            </a:endParaRPr>
          </a:p>
          <a:p>
            <a:pPr indent="457200" lvl="0" marL="0" rtl="0" algn="l">
              <a:spcBef>
                <a:spcPts val="0"/>
              </a:spcBef>
              <a:spcAft>
                <a:spcPts val="0"/>
              </a:spcAft>
              <a:buNone/>
            </a:pPr>
            <a:r>
              <a:rPr lang="en" sz="1700"/>
              <a:t>Xoá node chỉ định khỏi tree(gắn với sự kiện ấn nút Delete)</a:t>
            </a:r>
            <a:endParaRPr sz="1700"/>
          </a:p>
          <a:p>
            <a:pPr indent="457200" lvl="0" marL="0" rtl="0" algn="l">
              <a:spcBef>
                <a:spcPts val="0"/>
              </a:spcBef>
              <a:spcAft>
                <a:spcPts val="0"/>
              </a:spcAft>
              <a:buNone/>
            </a:pPr>
            <a:r>
              <a:t/>
            </a:r>
            <a:endParaRPr sz="1700">
              <a:solidFill>
                <a:srgbClr val="00FFFF"/>
              </a:solidFill>
            </a:endParaRPr>
          </a:p>
          <a:p>
            <a:pPr indent="457200" lvl="0" marL="0" rtl="0" algn="l">
              <a:spcBef>
                <a:spcPts val="0"/>
              </a:spcBef>
              <a:spcAft>
                <a:spcPts val="0"/>
              </a:spcAft>
              <a:buNone/>
            </a:pPr>
            <a:r>
              <a:t/>
            </a:r>
            <a:endParaRPr sz="1700">
              <a:solidFill>
                <a:srgbClr val="00FFFF"/>
              </a:solidFill>
            </a:endParaRPr>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650" name="Google Shape;650;p54"/>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5"/>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2000"/>
          </a:p>
          <a:p>
            <a:pPr indent="0" lvl="0" marL="0" rtl="0" algn="l">
              <a:spcBef>
                <a:spcPts val="0"/>
              </a:spcBef>
              <a:spcAft>
                <a:spcPts val="0"/>
              </a:spcAft>
              <a:buNone/>
            </a:pPr>
            <a:r>
              <a:rPr lang="en" sz="1900">
                <a:solidFill>
                  <a:srgbClr val="94EE6B"/>
                </a:solidFill>
              </a:rPr>
              <a:t>void btnUpdatePressed(ActionEvent event)</a:t>
            </a:r>
            <a:r>
              <a:rPr lang="en" sz="1900"/>
              <a:t>: </a:t>
            </a:r>
            <a:endParaRPr sz="1900"/>
          </a:p>
          <a:p>
            <a:pPr indent="457200" lvl="0" marL="0" rtl="0" algn="l">
              <a:spcBef>
                <a:spcPts val="0"/>
              </a:spcBef>
              <a:spcAft>
                <a:spcPts val="0"/>
              </a:spcAft>
              <a:buNone/>
            </a:pPr>
            <a:r>
              <a:rPr lang="en" sz="1900"/>
              <a:t>Cập nhật giá trị mới của node chỉ định (gắn với sự kiện ấn nút Update)</a:t>
            </a:r>
            <a:endParaRPr sz="1900"/>
          </a:p>
          <a:p>
            <a:pPr indent="0" lvl="0" marL="0" rtl="0" algn="l">
              <a:spcBef>
                <a:spcPts val="0"/>
              </a:spcBef>
              <a:spcAft>
                <a:spcPts val="0"/>
              </a:spcAft>
              <a:buNone/>
            </a:pPr>
            <a:r>
              <a:rPr lang="en" sz="1900">
                <a:solidFill>
                  <a:schemeClr val="accent5"/>
                </a:solidFill>
              </a:rPr>
              <a:t>void btnTraversePressed(ActionEvent event)</a:t>
            </a:r>
            <a:r>
              <a:rPr lang="en" sz="1900"/>
              <a:t>: </a:t>
            </a:r>
            <a:endParaRPr sz="1900"/>
          </a:p>
          <a:p>
            <a:pPr indent="457200" lvl="0" marL="0" rtl="0" algn="l">
              <a:spcBef>
                <a:spcPts val="0"/>
              </a:spcBef>
              <a:spcAft>
                <a:spcPts val="0"/>
              </a:spcAft>
              <a:buNone/>
            </a:pPr>
            <a:r>
              <a:rPr lang="en" sz="1900"/>
              <a:t>Thực hiện duyệt tree (từ node gốc) theo thuật toán do người dùng chọn (DFS hoặc BFS) (gắn với sự kiện ấn nút Traverse)</a:t>
            </a:r>
            <a:endParaRPr sz="1900"/>
          </a:p>
          <a:p>
            <a:pPr indent="457200" lvl="0" marL="0" rtl="0" algn="l">
              <a:spcBef>
                <a:spcPts val="0"/>
              </a:spcBef>
              <a:spcAft>
                <a:spcPts val="0"/>
              </a:spcAft>
              <a:buNone/>
            </a:pPr>
            <a:r>
              <a:t/>
            </a:r>
            <a:endParaRPr sz="1900"/>
          </a:p>
          <a:p>
            <a:pPr indent="457200" lvl="0" marL="0" rtl="0" algn="l">
              <a:spcBef>
                <a:spcPts val="0"/>
              </a:spcBef>
              <a:spcAft>
                <a:spcPts val="0"/>
              </a:spcAft>
              <a:buNone/>
            </a:pPr>
            <a:r>
              <a:t/>
            </a:r>
            <a:endParaRPr sz="1900"/>
          </a:p>
          <a:p>
            <a:pPr indent="457200" lvl="0" marL="0" rtl="0" algn="l">
              <a:spcBef>
                <a:spcPts val="0"/>
              </a:spcBef>
              <a:spcAft>
                <a:spcPts val="0"/>
              </a:spcAft>
              <a:buNone/>
            </a:pPr>
            <a:r>
              <a:t/>
            </a:r>
            <a:endParaRPr sz="1700">
              <a:solidFill>
                <a:srgbClr val="00FFFF"/>
              </a:solidFill>
            </a:endParaRPr>
          </a:p>
          <a:p>
            <a:pPr indent="457200" lvl="0" marL="0" rtl="0" algn="l">
              <a:spcBef>
                <a:spcPts val="0"/>
              </a:spcBef>
              <a:spcAft>
                <a:spcPts val="0"/>
              </a:spcAft>
              <a:buNone/>
            </a:pPr>
            <a:r>
              <a:t/>
            </a:r>
            <a:endParaRPr sz="1700">
              <a:solidFill>
                <a:srgbClr val="00FFFF"/>
              </a:solidFill>
            </a:endParaRPr>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656" name="Google Shape;656;p55"/>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6"/>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457200" lvl="0" marL="0" rtl="0" algn="l">
              <a:spcBef>
                <a:spcPts val="0"/>
              </a:spcBef>
              <a:spcAft>
                <a:spcPts val="0"/>
              </a:spcAft>
              <a:buNone/>
            </a:pPr>
            <a:r>
              <a:t/>
            </a:r>
            <a:endParaRPr sz="1300"/>
          </a:p>
          <a:p>
            <a:pPr indent="0" lvl="0" marL="0" rtl="0" algn="l">
              <a:spcBef>
                <a:spcPts val="0"/>
              </a:spcBef>
              <a:spcAft>
                <a:spcPts val="0"/>
              </a:spcAft>
              <a:buNone/>
            </a:pPr>
            <a:r>
              <a:rPr lang="en" sz="2000">
                <a:solidFill>
                  <a:srgbClr val="FFFF00"/>
                </a:solidFill>
              </a:rPr>
              <a:t>void btnSearchPressed(ActionEvent event)</a:t>
            </a:r>
            <a:r>
              <a:rPr lang="en" sz="2000"/>
              <a:t>: </a:t>
            </a:r>
            <a:endParaRPr sz="2000"/>
          </a:p>
          <a:p>
            <a:pPr indent="457200" lvl="0" marL="0" rtl="0" algn="l">
              <a:spcBef>
                <a:spcPts val="0"/>
              </a:spcBef>
              <a:spcAft>
                <a:spcPts val="0"/>
              </a:spcAft>
              <a:buNone/>
            </a:pPr>
            <a:r>
              <a:rPr lang="en" sz="2000"/>
              <a:t>Thực hiện tìm node chỉ định trên tree, bắt đầu từ node gốc, theo thuật toán do người dùng chọn (DFS hoặc BFS) (gắn với sự kiện ấn nút Search)</a:t>
            </a:r>
            <a:endParaRPr sz="2000"/>
          </a:p>
          <a:p>
            <a:pPr indent="0" lvl="0" marL="0" rtl="0" algn="l">
              <a:spcBef>
                <a:spcPts val="0"/>
              </a:spcBef>
              <a:spcAft>
                <a:spcPts val="0"/>
              </a:spcAft>
              <a:buNone/>
            </a:pPr>
            <a:r>
              <a:rPr lang="en" sz="2000">
                <a:solidFill>
                  <a:srgbClr val="00FFFF"/>
                </a:solidFill>
              </a:rPr>
              <a:t>private void updateTreeVisualizer(String message)</a:t>
            </a:r>
            <a:r>
              <a:rPr lang="en" sz="2000"/>
              <a:t>: </a:t>
            </a:r>
            <a:endParaRPr sz="2000"/>
          </a:p>
          <a:p>
            <a:pPr indent="457200" lvl="0" marL="0" rtl="0" algn="l">
              <a:spcBef>
                <a:spcPts val="0"/>
              </a:spcBef>
              <a:spcAft>
                <a:spcPts val="0"/>
              </a:spcAft>
              <a:buNone/>
            </a:pPr>
            <a:r>
              <a:rPr lang="en" sz="2000"/>
              <a:t>Cập nhật trạng thái của Pane treeVisualizer, giúp thể hiện hoạt ảnh của quá trình thao tác trên tree</a:t>
            </a:r>
            <a:endParaRPr sz="2000"/>
          </a:p>
          <a:p>
            <a:pPr indent="457200" lvl="0" marL="0" rtl="0" algn="l">
              <a:spcBef>
                <a:spcPts val="0"/>
              </a:spcBef>
              <a:spcAft>
                <a:spcPts val="0"/>
              </a:spcAft>
              <a:buNone/>
            </a:pPr>
            <a:r>
              <a:t/>
            </a:r>
            <a:endParaRPr sz="2000"/>
          </a:p>
          <a:p>
            <a:pPr indent="457200" lvl="0" marL="0" rtl="0" algn="l">
              <a:spcBef>
                <a:spcPts val="0"/>
              </a:spcBef>
              <a:spcAft>
                <a:spcPts val="0"/>
              </a:spcAft>
              <a:buNone/>
            </a:pPr>
            <a:r>
              <a:t/>
            </a:r>
            <a:endParaRPr sz="2000"/>
          </a:p>
          <a:p>
            <a:pPr indent="457200" lvl="0" marL="0" rtl="0" algn="l">
              <a:spcBef>
                <a:spcPts val="0"/>
              </a:spcBef>
              <a:spcAft>
                <a:spcPts val="0"/>
              </a:spcAft>
              <a:buNone/>
            </a:pPr>
            <a:r>
              <a:t/>
            </a:r>
            <a:endParaRPr sz="1900"/>
          </a:p>
          <a:p>
            <a:pPr indent="457200" lvl="0" marL="0" rtl="0" algn="l">
              <a:spcBef>
                <a:spcPts val="0"/>
              </a:spcBef>
              <a:spcAft>
                <a:spcPts val="0"/>
              </a:spcAft>
              <a:buNone/>
            </a:pPr>
            <a:r>
              <a:t/>
            </a:r>
            <a:endParaRPr sz="1900"/>
          </a:p>
          <a:p>
            <a:pPr indent="457200" lvl="0" marL="0" rtl="0" algn="l">
              <a:spcBef>
                <a:spcPts val="0"/>
              </a:spcBef>
              <a:spcAft>
                <a:spcPts val="0"/>
              </a:spcAft>
              <a:buNone/>
            </a:pPr>
            <a:r>
              <a:t/>
            </a:r>
            <a:endParaRPr sz="1700">
              <a:solidFill>
                <a:srgbClr val="00FFFF"/>
              </a:solidFill>
            </a:endParaRPr>
          </a:p>
          <a:p>
            <a:pPr indent="457200" lvl="0" marL="0" rtl="0" algn="l">
              <a:spcBef>
                <a:spcPts val="0"/>
              </a:spcBef>
              <a:spcAft>
                <a:spcPts val="0"/>
              </a:spcAft>
              <a:buNone/>
            </a:pPr>
            <a:r>
              <a:t/>
            </a:r>
            <a:endParaRPr sz="1700">
              <a:solidFill>
                <a:srgbClr val="00FFFF"/>
              </a:solidFill>
            </a:endParaRPr>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662" name="Google Shape;662;p56"/>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Phân công </a:t>
            </a:r>
            <a:r>
              <a:rPr lang="en">
                <a:solidFill>
                  <a:srgbClr val="00FFFF"/>
                </a:solidFill>
              </a:rPr>
              <a:t>công việc</a:t>
            </a:r>
            <a:endParaRPr>
              <a:solidFill>
                <a:srgbClr val="00FFFF"/>
              </a:solidFill>
            </a:endParaRPr>
          </a:p>
        </p:txBody>
      </p:sp>
      <p:graphicFrame>
        <p:nvGraphicFramePr>
          <p:cNvPr id="298" name="Google Shape;298;p30"/>
          <p:cNvGraphicFramePr/>
          <p:nvPr/>
        </p:nvGraphicFramePr>
        <p:xfrm>
          <a:off x="125600" y="1501000"/>
          <a:ext cx="3000000" cy="3000000"/>
        </p:xfrm>
        <a:graphic>
          <a:graphicData uri="http://schemas.openxmlformats.org/drawingml/2006/table">
            <a:tbl>
              <a:tblPr>
                <a:noFill/>
                <a:tableStyleId>{C0684F35-B22A-4996-A227-A115C6CAFBA2}</a:tableStyleId>
              </a:tblPr>
              <a:tblGrid>
                <a:gridCol w="1912275"/>
                <a:gridCol w="5192700"/>
                <a:gridCol w="675300"/>
                <a:gridCol w="675300"/>
              </a:tblGrid>
              <a:tr h="671350">
                <a:tc>
                  <a:txBody>
                    <a:bodyPr/>
                    <a:lstStyle/>
                    <a:p>
                      <a:pPr indent="0" lvl="0" marL="0" rtl="0" algn="l">
                        <a:spcBef>
                          <a:spcPts val="0"/>
                        </a:spcBef>
                        <a:spcAft>
                          <a:spcPts val="0"/>
                        </a:spcAft>
                        <a:buNone/>
                      </a:pPr>
                      <a:r>
                        <a:rPr lang="en" sz="1200">
                          <a:solidFill>
                            <a:srgbClr val="94EE6B"/>
                          </a:solidFill>
                          <a:latin typeface="Source Code Pro"/>
                          <a:ea typeface="Source Code Pro"/>
                          <a:cs typeface="Source Code Pro"/>
                          <a:sym typeface="Source Code Pro"/>
                        </a:rPr>
                        <a:t>Họ và tên</a:t>
                      </a:r>
                      <a:endParaRPr sz="1200">
                        <a:solidFill>
                          <a:srgbClr val="94EE6B"/>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rgbClr val="FF00FF"/>
                          </a:solidFill>
                          <a:latin typeface="Source Code Pro"/>
                          <a:ea typeface="Source Code Pro"/>
                          <a:cs typeface="Source Code Pro"/>
                          <a:sym typeface="Source Code Pro"/>
                        </a:rPr>
                        <a:t>Công việc</a:t>
                      </a:r>
                      <a:endParaRPr sz="1200">
                        <a:solidFill>
                          <a:srgbClr val="FF00FF"/>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rgbClr val="00FFFF"/>
                          </a:solidFill>
                          <a:latin typeface="Source Code Pro"/>
                          <a:ea typeface="Source Code Pro"/>
                          <a:cs typeface="Source Code Pro"/>
                          <a:sym typeface="Source Code Pro"/>
                        </a:rPr>
                        <a:t>Mức độ </a:t>
                      </a:r>
                      <a:endParaRPr sz="1200">
                        <a:solidFill>
                          <a:srgbClr val="00FFFF"/>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rgbClr val="00FFFF"/>
                          </a:solidFill>
                          <a:latin typeface="Source Code Pro"/>
                          <a:ea typeface="Source Code Pro"/>
                          <a:cs typeface="Source Code Pro"/>
                          <a:sym typeface="Source Code Pro"/>
                        </a:rPr>
                        <a:t>hoàn thành</a:t>
                      </a:r>
                      <a:endParaRPr sz="1200">
                        <a:solidFill>
                          <a:srgbClr val="00FFFF"/>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rgbClr val="FFFF00"/>
                          </a:solidFill>
                          <a:latin typeface="Source Code Pro"/>
                          <a:ea typeface="Source Code Pro"/>
                          <a:cs typeface="Source Code Pro"/>
                          <a:sym typeface="Source Code Pro"/>
                        </a:rPr>
                        <a:t>Ghi chú</a:t>
                      </a:r>
                      <a:endParaRPr sz="1200">
                        <a:solidFill>
                          <a:srgbClr val="FFFF00"/>
                        </a:solidFill>
                        <a:latin typeface="Source Code Pro"/>
                        <a:ea typeface="Source Code Pro"/>
                        <a:cs typeface="Source Code Pro"/>
                        <a:sym typeface="Source Code Pro"/>
                      </a:endParaRPr>
                    </a:p>
                  </a:txBody>
                  <a:tcPr marT="91425" marB="91425" marR="91425" marL="91425"/>
                </a:tc>
              </a:tr>
              <a:tr h="59277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Nguyễn Mạnh Hùng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Trưởng nhóm; code chính;</a:t>
                      </a:r>
                      <a:endParaRPr sz="1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Thiết kế giao diện người dùng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30%</a:t>
                      </a:r>
                      <a:endParaRPr sz="1200">
                        <a:solidFill>
                          <a:schemeClr val="dk1"/>
                        </a:solidFill>
                        <a:latin typeface="Source Code Pro"/>
                        <a:ea typeface="Source Code Pro"/>
                        <a:cs typeface="Source Code Pro"/>
                        <a:sym typeface="Source Code Pro"/>
                      </a:endParaRPr>
                    </a:p>
                  </a:txBody>
                  <a:tcPr marT="91425" marB="91425" marR="91425" marL="91425"/>
                </a:tc>
              </a:tr>
              <a:tr h="36797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Nguyễn Minh Hoàng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Code phụ; Viết báo cáo; Chỉnh sửa giao diện</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 </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15%</a:t>
                      </a:r>
                      <a:endParaRPr sz="1200">
                        <a:solidFill>
                          <a:schemeClr val="dk1"/>
                        </a:solidFill>
                        <a:latin typeface="Source Code Pro"/>
                        <a:ea typeface="Source Code Pro"/>
                        <a:cs typeface="Source Code Pro"/>
                        <a:sym typeface="Source Code Pro"/>
                      </a:endParaRPr>
                    </a:p>
                  </a:txBody>
                  <a:tcPr marT="91425" marB="91425" marR="91425" marL="91425"/>
                </a:tc>
              </a:tr>
              <a:tr h="38037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Bùi Ngọc Hợp</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Code phụ; Viết báo cáo; Kiểm thử phần mềm; Chỉnh sửa giao diện</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15%</a:t>
                      </a:r>
                      <a:endParaRPr sz="1200">
                        <a:solidFill>
                          <a:schemeClr val="dk1"/>
                        </a:solidFill>
                        <a:latin typeface="Source Code Pro"/>
                        <a:ea typeface="Source Code Pro"/>
                        <a:cs typeface="Source Code Pro"/>
                        <a:sym typeface="Source Code Pro"/>
                      </a:endParaRPr>
                    </a:p>
                  </a:txBody>
                  <a:tcPr marT="91425" marB="91425" marR="91425" marL="91425"/>
                </a:tc>
              </a:tr>
              <a:tr h="40372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Nông Phi Hùng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Code phụ; Viết báo cáo; Kiểm thử phần mềm</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20%</a:t>
                      </a:r>
                      <a:endParaRPr sz="1200">
                        <a:solidFill>
                          <a:schemeClr val="dk1"/>
                        </a:solidFill>
                        <a:latin typeface="Source Code Pro"/>
                        <a:ea typeface="Source Code Pro"/>
                        <a:cs typeface="Source Code Pro"/>
                        <a:sym typeface="Source Code Pro"/>
                      </a:endParaRPr>
                    </a:p>
                  </a:txBody>
                  <a:tcPr marT="91425" marB="91425" marR="91425" marL="91425"/>
                </a:tc>
              </a:tr>
              <a:tr h="63262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Trịnh Quốc Hoàng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Code phụ; Làm slide</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20%</a:t>
                      </a:r>
                      <a:endParaRPr sz="1200">
                        <a:solidFill>
                          <a:schemeClr val="dk1"/>
                        </a:solidFill>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7"/>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Quan hệ</a:t>
            </a:r>
            <a:endParaRPr sz="2900"/>
          </a:p>
          <a:p>
            <a:pPr indent="0" lvl="0" marL="0" rtl="0" algn="l">
              <a:spcBef>
                <a:spcPts val="0"/>
              </a:spcBef>
              <a:spcAft>
                <a:spcPts val="0"/>
              </a:spcAft>
              <a:buNone/>
            </a:pPr>
            <a:r>
              <a:t/>
            </a:r>
            <a:endParaRPr sz="2200"/>
          </a:p>
          <a:p>
            <a:pPr indent="0" lvl="0" marL="0" rtl="0" algn="l">
              <a:spcBef>
                <a:spcPts val="0"/>
              </a:spcBef>
              <a:spcAft>
                <a:spcPts val="0"/>
              </a:spcAft>
              <a:buNone/>
            </a:pPr>
            <a:r>
              <a:rPr lang="en" sz="2400">
                <a:solidFill>
                  <a:srgbClr val="FFFF00"/>
                </a:solidFill>
              </a:rPr>
              <a:t>TreeVisualizerController - Tree (association)</a:t>
            </a:r>
            <a:r>
              <a:rPr lang="en" sz="2400"/>
              <a:t>:</a:t>
            </a:r>
            <a:endParaRPr sz="2400"/>
          </a:p>
          <a:p>
            <a:pPr indent="457200" lvl="0" marL="0" rtl="0" algn="l">
              <a:spcBef>
                <a:spcPts val="0"/>
              </a:spcBef>
              <a:spcAft>
                <a:spcPts val="0"/>
              </a:spcAft>
              <a:buNone/>
            </a:pPr>
            <a:r>
              <a:rPr lang="en" sz="2400"/>
              <a:t>Giúp thực hiện và hiển thị các hành động khi thao tác trên cây</a:t>
            </a:r>
            <a:endParaRPr sz="24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sp>
        <p:nvSpPr>
          <p:cNvPr id="668" name="Google Shape;668;p57"/>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8"/>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Phương thức</a:t>
            </a:r>
            <a:endParaRPr sz="2900"/>
          </a:p>
          <a:p>
            <a:pPr indent="0" lvl="0" marL="0" rtl="0" algn="l">
              <a:spcBef>
                <a:spcPts val="0"/>
              </a:spcBef>
              <a:spcAft>
                <a:spcPts val="0"/>
              </a:spcAft>
              <a:buNone/>
            </a:pPr>
            <a:r>
              <a:rPr lang="en" sz="2200">
                <a:solidFill>
                  <a:srgbClr val="FFFF00"/>
                </a:solidFill>
              </a:rPr>
              <a:t>public static int showCreateDialog()</a:t>
            </a:r>
            <a:r>
              <a:rPr lang="en" sz="2200"/>
              <a:t>: </a:t>
            </a:r>
            <a:endParaRPr sz="2200"/>
          </a:p>
          <a:p>
            <a:pPr indent="457200" lvl="0" marL="0" rtl="0" algn="l">
              <a:spcBef>
                <a:spcPts val="0"/>
              </a:spcBef>
              <a:spcAft>
                <a:spcPts val="0"/>
              </a:spcAft>
              <a:buNone/>
            </a:pPr>
            <a:r>
              <a:rPr lang="en" sz="2200"/>
              <a:t>Hiển thị ra màn hình hộp thoại để người dùng nhập giá trị cho node gốc, từ đó khởi tạo tree mới</a:t>
            </a:r>
            <a:endParaRPr sz="2200"/>
          </a:p>
          <a:p>
            <a:pPr indent="0" lvl="0" marL="0" rtl="0" algn="l">
              <a:spcBef>
                <a:spcPts val="0"/>
              </a:spcBef>
              <a:spcAft>
                <a:spcPts val="0"/>
              </a:spcAft>
              <a:buNone/>
            </a:pPr>
            <a:r>
              <a:rPr lang="en" sz="2200">
                <a:solidFill>
                  <a:srgbClr val="00FFFF"/>
                </a:solidFill>
              </a:rPr>
              <a:t>public static int[] showInsertDialog()</a:t>
            </a:r>
            <a:r>
              <a:rPr lang="en" sz="2200"/>
              <a:t>: </a:t>
            </a:r>
            <a:endParaRPr sz="2200"/>
          </a:p>
          <a:p>
            <a:pPr indent="457200" lvl="0" marL="0" rtl="0" algn="l">
              <a:spcBef>
                <a:spcPts val="0"/>
              </a:spcBef>
              <a:spcAft>
                <a:spcPts val="0"/>
              </a:spcAft>
              <a:buNone/>
            </a:pPr>
            <a:r>
              <a:rPr lang="en" sz="2200"/>
              <a:t>Hiển thị ra màn hình hộp thoại để người dùng nhập giá trị cho node muốn thêm vào tree, và giá trị của node cha của nó</a:t>
            </a:r>
            <a:endParaRPr sz="2200"/>
          </a:p>
          <a:p>
            <a:pPr indent="0" lvl="0" marL="0" rtl="0" algn="l">
              <a:spcBef>
                <a:spcPts val="0"/>
              </a:spcBef>
              <a:spcAft>
                <a:spcPts val="0"/>
              </a:spcAft>
              <a:buNone/>
            </a:pPr>
            <a:r>
              <a:t/>
            </a:r>
            <a:endParaRPr sz="2200"/>
          </a:p>
        </p:txBody>
      </p:sp>
      <p:sp>
        <p:nvSpPr>
          <p:cNvPr id="674" name="Google Shape;674;p58"/>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9"/>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Phương thức</a:t>
            </a:r>
            <a:endParaRPr sz="29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rPr lang="en" sz="2200">
                <a:solidFill>
                  <a:srgbClr val="FFFF00"/>
                </a:solidFill>
              </a:rPr>
              <a:t>public static int showDeleteDialog(): </a:t>
            </a:r>
            <a:endParaRPr sz="2200">
              <a:solidFill>
                <a:srgbClr val="FFFF00"/>
              </a:solidFill>
            </a:endParaRPr>
          </a:p>
          <a:p>
            <a:pPr indent="0" lvl="0" marL="457200" rtl="0" algn="l">
              <a:spcBef>
                <a:spcPts val="0"/>
              </a:spcBef>
              <a:spcAft>
                <a:spcPts val="0"/>
              </a:spcAft>
              <a:buNone/>
            </a:pPr>
            <a:r>
              <a:rPr lang="en" sz="2200"/>
              <a:t>Hiển thị ra màn hình hộp thoại để người dùng </a:t>
            </a:r>
            <a:endParaRPr sz="2200"/>
          </a:p>
          <a:p>
            <a:pPr indent="0" lvl="0" marL="0" rtl="0" algn="l">
              <a:spcBef>
                <a:spcPts val="0"/>
              </a:spcBef>
              <a:spcAft>
                <a:spcPts val="0"/>
              </a:spcAft>
              <a:buNone/>
            </a:pPr>
            <a:r>
              <a:rPr lang="en" sz="2200"/>
              <a:t>nhập giá trị của node muốn xoá khỏi tree</a:t>
            </a:r>
            <a:endParaRPr sz="2200"/>
          </a:p>
          <a:p>
            <a:pPr indent="0" lvl="0" marL="0" rtl="0" algn="l">
              <a:spcBef>
                <a:spcPts val="0"/>
              </a:spcBef>
              <a:spcAft>
                <a:spcPts val="0"/>
              </a:spcAft>
              <a:buNone/>
            </a:pPr>
            <a:r>
              <a:t/>
            </a:r>
            <a:endParaRPr sz="2200"/>
          </a:p>
        </p:txBody>
      </p:sp>
      <p:sp>
        <p:nvSpPr>
          <p:cNvPr id="680" name="Google Shape;680;p59"/>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0"/>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Phương thức</a:t>
            </a:r>
            <a:endParaRPr sz="29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rPr lang="en" sz="2200">
                <a:solidFill>
                  <a:srgbClr val="FFFF00"/>
                </a:solidFill>
              </a:rPr>
              <a:t>public static int[] showUpdateDialog(): </a:t>
            </a:r>
            <a:endParaRPr sz="2200">
              <a:solidFill>
                <a:srgbClr val="FFFF00"/>
              </a:solidFill>
            </a:endParaRPr>
          </a:p>
          <a:p>
            <a:pPr indent="457200" lvl="0" marL="0" rtl="0" algn="l">
              <a:spcBef>
                <a:spcPts val="0"/>
              </a:spcBef>
              <a:spcAft>
                <a:spcPts val="0"/>
              </a:spcAft>
              <a:buNone/>
            </a:pPr>
            <a:r>
              <a:rPr lang="en" sz="2200"/>
              <a:t>Hiển thị ra màn hình hộp thoại để người dùng nhập giá trị hiện tại của node cần cập nhật, và giá trị mới mà người dùng mong muốn cho node đó</a:t>
            </a:r>
            <a:endParaRPr sz="22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p>
        </p:txBody>
      </p:sp>
      <p:sp>
        <p:nvSpPr>
          <p:cNvPr id="686" name="Google Shape;686;p60"/>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1"/>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900"/>
              <a:t>Quan hệ</a:t>
            </a:r>
            <a:endParaRPr sz="2900"/>
          </a:p>
          <a:p>
            <a:pPr indent="457200" lvl="0" marL="0" rtl="0" algn="l">
              <a:spcBef>
                <a:spcPts val="0"/>
              </a:spcBef>
              <a:spcAft>
                <a:spcPts val="0"/>
              </a:spcAft>
              <a:buNone/>
            </a:pPr>
            <a:r>
              <a:t/>
            </a:r>
            <a:endParaRPr sz="2600"/>
          </a:p>
          <a:p>
            <a:pPr indent="0" lvl="0" marL="0" rtl="0" algn="l">
              <a:spcBef>
                <a:spcPts val="0"/>
              </a:spcBef>
              <a:spcAft>
                <a:spcPts val="0"/>
              </a:spcAft>
              <a:buNone/>
            </a:pPr>
            <a:r>
              <a:rPr lang="en" sz="2000">
                <a:solidFill>
                  <a:srgbClr val="00FF00"/>
                </a:solidFill>
              </a:rPr>
              <a:t>TreeDialog - TreeVisualizerController (association):</a:t>
            </a:r>
            <a:r>
              <a:rPr lang="en" sz="2000"/>
              <a:t> </a:t>
            </a:r>
            <a:endParaRPr sz="2000"/>
          </a:p>
          <a:p>
            <a:pPr indent="457200" lvl="0" marL="0" rtl="0" algn="l">
              <a:spcBef>
                <a:spcPts val="0"/>
              </a:spcBef>
              <a:spcAft>
                <a:spcPts val="0"/>
              </a:spcAft>
              <a:buNone/>
            </a:pPr>
            <a:r>
              <a:rPr lang="en" sz="2000"/>
              <a:t>treeDialog hỗ trợ hiển thị dialog khi ấn các nút thao tác trên cây</a:t>
            </a:r>
            <a:endParaRPr sz="2000"/>
          </a:p>
          <a:p>
            <a:pPr indent="457200" lvl="0" marL="0" rtl="0" algn="l">
              <a:spcBef>
                <a:spcPts val="0"/>
              </a:spcBef>
              <a:spcAft>
                <a:spcPts val="0"/>
              </a:spcAft>
              <a:buNone/>
            </a:pPr>
            <a:r>
              <a:t/>
            </a:r>
            <a:endParaRPr sz="2900"/>
          </a:p>
          <a:p>
            <a:pPr indent="457200" lvl="0" marL="0" rtl="0" algn="l">
              <a:spcBef>
                <a:spcPts val="0"/>
              </a:spcBef>
              <a:spcAft>
                <a:spcPts val="0"/>
              </a:spcAft>
              <a:buNone/>
            </a:pPr>
            <a:r>
              <a:t/>
            </a:r>
            <a:endParaRPr sz="29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p>
        </p:txBody>
      </p:sp>
      <p:sp>
        <p:nvSpPr>
          <p:cNvPr id="692" name="Google Shape;692;p61"/>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2"/>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Phương thức</a:t>
            </a:r>
            <a:endParaRPr sz="2900"/>
          </a:p>
          <a:p>
            <a:pPr indent="0" lvl="0" marL="0" rtl="0" algn="l">
              <a:spcBef>
                <a:spcPts val="0"/>
              </a:spcBef>
              <a:spcAft>
                <a:spcPts val="0"/>
              </a:spcAft>
              <a:buNone/>
            </a:pPr>
            <a:r>
              <a:t/>
            </a:r>
            <a:endParaRPr sz="1600"/>
          </a:p>
          <a:p>
            <a:pPr indent="457200" lvl="0" marL="0" rtl="0" algn="l">
              <a:spcBef>
                <a:spcPts val="0"/>
              </a:spcBef>
              <a:spcAft>
                <a:spcPts val="0"/>
              </a:spcAft>
              <a:buNone/>
            </a:pPr>
            <a:r>
              <a:rPr lang="en" sz="2200">
                <a:solidFill>
                  <a:srgbClr val="FFFF00"/>
                </a:solidFill>
              </a:rPr>
              <a:t>Quan hệ</a:t>
            </a:r>
            <a:endParaRPr sz="2200">
              <a:solidFill>
                <a:srgbClr val="FFFF00"/>
              </a:solidFill>
            </a:endParaRPr>
          </a:p>
          <a:p>
            <a:pPr indent="457200" lvl="0" marL="0" rtl="0" algn="l">
              <a:spcBef>
                <a:spcPts val="0"/>
              </a:spcBef>
              <a:spcAft>
                <a:spcPts val="0"/>
              </a:spcAft>
              <a:buNone/>
            </a:pPr>
            <a:r>
              <a:rPr lang="en" sz="2200">
                <a:solidFill>
                  <a:srgbClr val="FFFF00"/>
                </a:solidFill>
              </a:rPr>
              <a:t>TreeDialog - TreeVisualizerController (association): treeDialog hỗ trợ hiển thị dialog khi ấn các nút thao tác trên cây</a:t>
            </a:r>
            <a:endParaRPr sz="2200">
              <a:solidFill>
                <a:srgbClr val="FFFF00"/>
              </a:solidFill>
            </a:endParaRPr>
          </a:p>
          <a:p>
            <a:pPr indent="457200" lvl="0" marL="0" rtl="0" algn="l">
              <a:spcBef>
                <a:spcPts val="0"/>
              </a:spcBef>
              <a:spcAft>
                <a:spcPts val="0"/>
              </a:spcAft>
              <a:buNone/>
            </a:pPr>
            <a:r>
              <a:t/>
            </a:r>
            <a:endParaRPr sz="2200">
              <a:solidFill>
                <a:srgbClr val="FFFF00"/>
              </a:solidFill>
            </a:endParaRPr>
          </a:p>
          <a:p>
            <a:pPr indent="45720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p>
        </p:txBody>
      </p:sp>
      <p:sp>
        <p:nvSpPr>
          <p:cNvPr id="698" name="Google Shape;698;p62"/>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3"/>
          <p:cNvSpPr txBox="1"/>
          <p:nvPr>
            <p:ph type="title"/>
          </p:nvPr>
        </p:nvSpPr>
        <p:spPr>
          <a:xfrm>
            <a:off x="1535738" y="2266450"/>
            <a:ext cx="6635700" cy="12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Xây dựng </a:t>
            </a:r>
            <a:r>
              <a:rPr lang="en">
                <a:solidFill>
                  <a:schemeClr val="accent4"/>
                </a:solidFill>
              </a:rPr>
              <a:t>chương trình     ..         minh họa</a:t>
            </a:r>
            <a:endParaRPr>
              <a:solidFill>
                <a:schemeClr val="accent4"/>
              </a:solidFill>
            </a:endParaRPr>
          </a:p>
        </p:txBody>
      </p:sp>
      <p:sp>
        <p:nvSpPr>
          <p:cNvPr id="704" name="Google Shape;704;p63"/>
          <p:cNvSpPr txBox="1"/>
          <p:nvPr>
            <p:ph idx="2" type="title"/>
          </p:nvPr>
        </p:nvSpPr>
        <p:spPr>
          <a:xfrm>
            <a:off x="988113" y="1350550"/>
            <a:ext cx="16521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705" name="Google Shape;705;p63"/>
          <p:cNvSpPr txBox="1"/>
          <p:nvPr/>
        </p:nvSpPr>
        <p:spPr>
          <a:xfrm>
            <a:off x="2195863" y="1373500"/>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706" name="Google Shape;706;p63"/>
          <p:cNvSpPr txBox="1"/>
          <p:nvPr/>
        </p:nvSpPr>
        <p:spPr>
          <a:xfrm>
            <a:off x="6717450" y="4008025"/>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7" name="Google Shape;707;p63"/>
          <p:cNvSpPr txBox="1"/>
          <p:nvPr/>
        </p:nvSpPr>
        <p:spPr>
          <a:xfrm>
            <a:off x="7407075" y="4221025"/>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708" name="Google Shape;708;p63"/>
          <p:cNvSpPr txBox="1"/>
          <p:nvPr/>
        </p:nvSpPr>
        <p:spPr>
          <a:xfrm>
            <a:off x="2640213" y="1588175"/>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709" name="Google Shape;709;p63"/>
          <p:cNvGrpSpPr/>
          <p:nvPr/>
        </p:nvGrpSpPr>
        <p:grpSpPr>
          <a:xfrm>
            <a:off x="350039" y="3944000"/>
            <a:ext cx="2536147" cy="887325"/>
            <a:chOff x="880714" y="3731738"/>
            <a:chExt cx="2536147" cy="887325"/>
          </a:xfrm>
        </p:grpSpPr>
        <p:sp>
          <p:nvSpPr>
            <p:cNvPr id="710" name="Google Shape;710;p63"/>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3"/>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3"/>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3"/>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3"/>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3"/>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3"/>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3"/>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3"/>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3"/>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3"/>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3"/>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3"/>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64"/>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 </a:t>
            </a:r>
            <a:endParaRPr/>
          </a:p>
          <a:p>
            <a:pPr indent="0" lvl="0" marL="0" rtl="0" algn="l">
              <a:spcBef>
                <a:spcPts val="0"/>
              </a:spcBef>
              <a:spcAft>
                <a:spcPts val="0"/>
              </a:spcAft>
              <a:buNone/>
            </a:pPr>
            <a:r>
              <a:rPr lang="en">
                <a:solidFill>
                  <a:srgbClr val="00FF00"/>
                </a:solidFill>
              </a:rPr>
              <a:t>Tree Type</a:t>
            </a:r>
            <a:endParaRPr>
              <a:solidFill>
                <a:srgbClr val="00FF00"/>
              </a:solidFill>
            </a:endParaRPr>
          </a:p>
        </p:txBody>
      </p:sp>
      <p:grpSp>
        <p:nvGrpSpPr>
          <p:cNvPr id="728" name="Google Shape;728;p64"/>
          <p:cNvGrpSpPr/>
          <p:nvPr/>
        </p:nvGrpSpPr>
        <p:grpSpPr>
          <a:xfrm>
            <a:off x="8389787" y="179931"/>
            <a:ext cx="486393" cy="125690"/>
            <a:chOff x="-890300" y="1406550"/>
            <a:chExt cx="806088" cy="208200"/>
          </a:xfrm>
        </p:grpSpPr>
        <p:sp>
          <p:nvSpPr>
            <p:cNvPr id="729" name="Google Shape;729;p6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64"/>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733" name="Google Shape;733;p64"/>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34" name="Google Shape;734;p64"/>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735" name="Google Shape;735;p64"/>
          <p:cNvGrpSpPr/>
          <p:nvPr/>
        </p:nvGrpSpPr>
        <p:grpSpPr>
          <a:xfrm>
            <a:off x="350039" y="3944000"/>
            <a:ext cx="2536147" cy="887325"/>
            <a:chOff x="880714" y="3731738"/>
            <a:chExt cx="2536147" cy="887325"/>
          </a:xfrm>
        </p:grpSpPr>
        <p:sp>
          <p:nvSpPr>
            <p:cNvPr id="736" name="Google Shape;736;p64"/>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4"/>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4"/>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4"/>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4"/>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4"/>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4"/>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4"/>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4"/>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4"/>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4"/>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4"/>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4"/>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64"/>
          <p:cNvSpPr txBox="1"/>
          <p:nvPr>
            <p:ph idx="4294967295" type="body"/>
          </p:nvPr>
        </p:nvSpPr>
        <p:spPr>
          <a:xfrm>
            <a:off x="4242950" y="1294725"/>
            <a:ext cx="5306700" cy="28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Generic Tree</a:t>
            </a:r>
            <a:endParaRPr sz="2500"/>
          </a:p>
          <a:p>
            <a:pPr indent="0" lvl="0" marL="0" rtl="0" algn="l">
              <a:spcBef>
                <a:spcPts val="0"/>
              </a:spcBef>
              <a:spcAft>
                <a:spcPts val="0"/>
              </a:spcAft>
              <a:buNone/>
            </a:pPr>
            <a:r>
              <a:rPr lang="en" sz="2500">
                <a:solidFill>
                  <a:srgbClr val="FF00FF"/>
                </a:solidFill>
              </a:rPr>
              <a:t>Binary Tree</a:t>
            </a:r>
            <a:endParaRPr sz="2500">
              <a:solidFill>
                <a:srgbClr val="FF00FF"/>
              </a:solidFill>
            </a:endParaRPr>
          </a:p>
          <a:p>
            <a:pPr indent="0" lvl="0" marL="0" rtl="0" algn="l">
              <a:spcBef>
                <a:spcPts val="0"/>
              </a:spcBef>
              <a:spcAft>
                <a:spcPts val="0"/>
              </a:spcAft>
              <a:buNone/>
            </a:pPr>
            <a:r>
              <a:rPr lang="en" sz="2500">
                <a:solidFill>
                  <a:schemeClr val="dk2"/>
                </a:solidFill>
              </a:rPr>
              <a:t>Balanced Tree </a:t>
            </a:r>
            <a:endParaRPr sz="2500">
              <a:solidFill>
                <a:schemeClr val="dk2"/>
              </a:solidFill>
            </a:endParaRPr>
          </a:p>
          <a:p>
            <a:pPr indent="0" lvl="0" marL="0" rtl="0" algn="l">
              <a:spcBef>
                <a:spcPts val="0"/>
              </a:spcBef>
              <a:spcAft>
                <a:spcPts val="0"/>
              </a:spcAft>
              <a:buNone/>
            </a:pPr>
            <a:r>
              <a:rPr lang="en" sz="2500">
                <a:solidFill>
                  <a:schemeClr val="accent2"/>
                </a:solidFill>
              </a:rPr>
              <a:t>Balanced Binary Tree</a:t>
            </a:r>
            <a:endParaRPr sz="2500">
              <a:solidFill>
                <a:schemeClr val="accent2"/>
              </a:solidFill>
            </a:endParaRPr>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65"/>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View </a:t>
            </a:r>
            <a:endParaRPr/>
          </a:p>
          <a:p>
            <a:pPr indent="0" lvl="0" marL="0" rtl="0" algn="l">
              <a:spcBef>
                <a:spcPts val="0"/>
              </a:spcBef>
              <a:spcAft>
                <a:spcPts val="0"/>
              </a:spcAft>
              <a:buNone/>
            </a:pPr>
            <a:r>
              <a:rPr lang="en">
                <a:solidFill>
                  <a:schemeClr val="accent4"/>
                </a:solidFill>
              </a:rPr>
              <a:t>Help</a:t>
            </a:r>
            <a:endParaRPr>
              <a:solidFill>
                <a:schemeClr val="accent4"/>
              </a:solidFill>
            </a:endParaRPr>
          </a:p>
        </p:txBody>
      </p:sp>
      <p:grpSp>
        <p:nvGrpSpPr>
          <p:cNvPr id="755" name="Google Shape;755;p65"/>
          <p:cNvGrpSpPr/>
          <p:nvPr/>
        </p:nvGrpSpPr>
        <p:grpSpPr>
          <a:xfrm>
            <a:off x="8389787" y="179931"/>
            <a:ext cx="486393" cy="125690"/>
            <a:chOff x="-890300" y="1406550"/>
            <a:chExt cx="806088" cy="208200"/>
          </a:xfrm>
        </p:grpSpPr>
        <p:sp>
          <p:nvSpPr>
            <p:cNvPr id="756" name="Google Shape;756;p65"/>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5"/>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5"/>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65"/>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760" name="Google Shape;760;p65"/>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61" name="Google Shape;761;p65"/>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762" name="Google Shape;762;p65"/>
          <p:cNvGrpSpPr/>
          <p:nvPr/>
        </p:nvGrpSpPr>
        <p:grpSpPr>
          <a:xfrm>
            <a:off x="350039" y="3944000"/>
            <a:ext cx="2536147" cy="887325"/>
            <a:chOff x="880714" y="3731738"/>
            <a:chExt cx="2536147" cy="887325"/>
          </a:xfrm>
        </p:grpSpPr>
        <p:sp>
          <p:nvSpPr>
            <p:cNvPr id="763" name="Google Shape;763;p65"/>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5"/>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5"/>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5"/>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5"/>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5"/>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5"/>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5"/>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5"/>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5"/>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5"/>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5"/>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5"/>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65"/>
          <p:cNvSpPr txBox="1"/>
          <p:nvPr>
            <p:ph idx="4294967295" type="body"/>
          </p:nvPr>
        </p:nvSpPr>
        <p:spPr>
          <a:xfrm>
            <a:off x="4242950" y="1294725"/>
            <a:ext cx="4425900" cy="30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Hiển thị ra màn hình dialog </a:t>
            </a:r>
            <a:r>
              <a:rPr lang="en" sz="2500">
                <a:solidFill>
                  <a:schemeClr val="accent4"/>
                </a:solidFill>
              </a:rPr>
              <a:t>hướng dẫn sử dụng</a:t>
            </a:r>
            <a:r>
              <a:rPr lang="en" sz="2500"/>
              <a:t> các thao tác của ứng dụng</a:t>
            </a:r>
            <a:endParaRPr sz="2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66"/>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00"/>
                </a:solidFill>
              </a:rPr>
              <a:t>Operation</a:t>
            </a:r>
            <a:endParaRPr/>
          </a:p>
          <a:p>
            <a:pPr indent="0" lvl="0" marL="0" rtl="0" algn="l">
              <a:spcBef>
                <a:spcPts val="0"/>
              </a:spcBef>
              <a:spcAft>
                <a:spcPts val="0"/>
              </a:spcAft>
              <a:buNone/>
            </a:pPr>
            <a:r>
              <a:rPr lang="en"/>
              <a:t>Tree</a:t>
            </a:r>
            <a:endParaRPr>
              <a:solidFill>
                <a:schemeClr val="accent4"/>
              </a:solidFill>
            </a:endParaRPr>
          </a:p>
        </p:txBody>
      </p:sp>
      <p:grpSp>
        <p:nvGrpSpPr>
          <p:cNvPr id="782" name="Google Shape;782;p66"/>
          <p:cNvGrpSpPr/>
          <p:nvPr/>
        </p:nvGrpSpPr>
        <p:grpSpPr>
          <a:xfrm>
            <a:off x="8389787" y="179931"/>
            <a:ext cx="486393" cy="125690"/>
            <a:chOff x="-890300" y="1406550"/>
            <a:chExt cx="806088" cy="208200"/>
          </a:xfrm>
        </p:grpSpPr>
        <p:sp>
          <p:nvSpPr>
            <p:cNvPr id="783" name="Google Shape;783;p6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66"/>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787" name="Google Shape;787;p66"/>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88" name="Google Shape;788;p66"/>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789" name="Google Shape;789;p66"/>
          <p:cNvGrpSpPr/>
          <p:nvPr/>
        </p:nvGrpSpPr>
        <p:grpSpPr>
          <a:xfrm>
            <a:off x="350039" y="3944000"/>
            <a:ext cx="2536147" cy="887325"/>
            <a:chOff x="880714" y="3731738"/>
            <a:chExt cx="2536147" cy="887325"/>
          </a:xfrm>
        </p:grpSpPr>
        <p:sp>
          <p:nvSpPr>
            <p:cNvPr id="790" name="Google Shape;790;p66"/>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6"/>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6"/>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6"/>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6"/>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6"/>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6"/>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6"/>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6"/>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6"/>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6"/>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6"/>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6"/>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3" name="Google Shape;803;p66"/>
          <p:cNvSpPr txBox="1"/>
          <p:nvPr>
            <p:ph idx="4294967295" type="body"/>
          </p:nvPr>
        </p:nvSpPr>
        <p:spPr>
          <a:xfrm>
            <a:off x="4242950" y="1294725"/>
            <a:ext cx="4425900" cy="30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94EE6B"/>
                </a:solidFill>
              </a:rPr>
              <a:t>Create</a:t>
            </a:r>
            <a:r>
              <a:rPr lang="en" sz="2500"/>
              <a:t> Tree</a:t>
            </a:r>
            <a:endParaRPr sz="2500"/>
          </a:p>
          <a:p>
            <a:pPr indent="0" lvl="0" marL="0" rtl="0" algn="l">
              <a:spcBef>
                <a:spcPts val="0"/>
              </a:spcBef>
              <a:spcAft>
                <a:spcPts val="0"/>
              </a:spcAft>
              <a:buNone/>
            </a:pPr>
            <a:r>
              <a:rPr lang="en" sz="2500">
                <a:solidFill>
                  <a:srgbClr val="FF00FF"/>
                </a:solidFill>
              </a:rPr>
              <a:t>Insert</a:t>
            </a:r>
            <a:r>
              <a:rPr lang="en" sz="2500"/>
              <a:t> Node</a:t>
            </a:r>
            <a:endParaRPr sz="2500"/>
          </a:p>
          <a:p>
            <a:pPr indent="0" lvl="0" marL="0" rtl="0" algn="l">
              <a:spcBef>
                <a:spcPts val="0"/>
              </a:spcBef>
              <a:spcAft>
                <a:spcPts val="0"/>
              </a:spcAft>
              <a:buNone/>
            </a:pPr>
            <a:r>
              <a:rPr lang="en" sz="2500">
                <a:solidFill>
                  <a:srgbClr val="FF0000"/>
                </a:solidFill>
              </a:rPr>
              <a:t>Delete</a:t>
            </a:r>
            <a:r>
              <a:rPr lang="en" sz="2500"/>
              <a:t> Node</a:t>
            </a:r>
            <a:endParaRPr sz="2500"/>
          </a:p>
          <a:p>
            <a:pPr indent="0" lvl="0" marL="0" rtl="0" algn="l">
              <a:spcBef>
                <a:spcPts val="0"/>
              </a:spcBef>
              <a:spcAft>
                <a:spcPts val="0"/>
              </a:spcAft>
              <a:buNone/>
            </a:pPr>
            <a:r>
              <a:rPr lang="en" sz="2500">
                <a:solidFill>
                  <a:srgbClr val="00FFFF"/>
                </a:solidFill>
              </a:rPr>
              <a:t>Traverse</a:t>
            </a:r>
            <a:r>
              <a:rPr lang="en" sz="2500"/>
              <a:t> Tree</a:t>
            </a:r>
            <a:endParaRPr sz="2500"/>
          </a:p>
          <a:p>
            <a:pPr indent="0" lvl="0" marL="0" rtl="0" algn="l">
              <a:spcBef>
                <a:spcPts val="0"/>
              </a:spcBef>
              <a:spcAft>
                <a:spcPts val="0"/>
              </a:spcAft>
              <a:buNone/>
            </a:pPr>
            <a:r>
              <a:rPr lang="en" sz="2500">
                <a:solidFill>
                  <a:srgbClr val="FFFF00"/>
                </a:solidFill>
              </a:rPr>
              <a:t>Search</a:t>
            </a:r>
            <a:r>
              <a:rPr lang="en" sz="2500"/>
              <a:t> Node</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713225" y="445025"/>
            <a:ext cx="77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thực hiện</a:t>
            </a:r>
            <a:endParaRPr>
              <a:solidFill>
                <a:schemeClr val="accent4"/>
              </a:solidFill>
            </a:endParaRPr>
          </a:p>
        </p:txBody>
      </p:sp>
      <p:sp>
        <p:nvSpPr>
          <p:cNvPr id="304" name="Google Shape;304;p31"/>
          <p:cNvSpPr txBox="1"/>
          <p:nvPr>
            <p:ph idx="4" type="title"/>
          </p:nvPr>
        </p:nvSpPr>
        <p:spPr>
          <a:xfrm>
            <a:off x="2226625" y="1712150"/>
            <a:ext cx="602100" cy="3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05" name="Google Shape;305;p31"/>
          <p:cNvSpPr txBox="1"/>
          <p:nvPr>
            <p:ph idx="5" type="title"/>
          </p:nvPr>
        </p:nvSpPr>
        <p:spPr>
          <a:xfrm>
            <a:off x="2573400" y="2482425"/>
            <a:ext cx="602100" cy="3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06" name="Google Shape;306;p31"/>
          <p:cNvSpPr txBox="1"/>
          <p:nvPr>
            <p:ph idx="6" type="title"/>
          </p:nvPr>
        </p:nvSpPr>
        <p:spPr>
          <a:xfrm>
            <a:off x="2891275" y="3494325"/>
            <a:ext cx="602100" cy="3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07" name="Google Shape;307;p31"/>
          <p:cNvSpPr txBox="1"/>
          <p:nvPr>
            <p:ph idx="7" type="subTitle"/>
          </p:nvPr>
        </p:nvSpPr>
        <p:spPr>
          <a:xfrm>
            <a:off x="2828725" y="1769700"/>
            <a:ext cx="4209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Mô tả bài toán</a:t>
            </a:r>
            <a:endParaRPr/>
          </a:p>
        </p:txBody>
      </p:sp>
      <p:sp>
        <p:nvSpPr>
          <p:cNvPr id="308" name="Google Shape;308;p31"/>
          <p:cNvSpPr txBox="1"/>
          <p:nvPr>
            <p:ph idx="8" type="subTitle"/>
          </p:nvPr>
        </p:nvSpPr>
        <p:spPr>
          <a:xfrm>
            <a:off x="3175500" y="2482425"/>
            <a:ext cx="4209600" cy="9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Phân tích bài toán thành các biểu đồ</a:t>
            </a:r>
            <a:endParaRPr/>
          </a:p>
        </p:txBody>
      </p:sp>
      <p:sp>
        <p:nvSpPr>
          <p:cNvPr id="309" name="Google Shape;309;p31"/>
          <p:cNvSpPr txBox="1"/>
          <p:nvPr>
            <p:ph idx="9" type="subTitle"/>
          </p:nvPr>
        </p:nvSpPr>
        <p:spPr>
          <a:xfrm>
            <a:off x="3504025" y="3494325"/>
            <a:ext cx="4209600" cy="9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Xây dựng chương trình minh họa</a:t>
            </a:r>
            <a:endParaRPr/>
          </a:p>
        </p:txBody>
      </p:sp>
      <p:grpSp>
        <p:nvGrpSpPr>
          <p:cNvPr id="310" name="Google Shape;310;p31"/>
          <p:cNvGrpSpPr/>
          <p:nvPr/>
        </p:nvGrpSpPr>
        <p:grpSpPr>
          <a:xfrm>
            <a:off x="358925" y="1867675"/>
            <a:ext cx="2142175" cy="2736325"/>
            <a:chOff x="358925" y="1867675"/>
            <a:chExt cx="2142175" cy="2736325"/>
          </a:xfrm>
        </p:grpSpPr>
        <p:sp>
          <p:nvSpPr>
            <p:cNvPr id="311" name="Google Shape;311;p31"/>
            <p:cNvSpPr/>
            <p:nvPr/>
          </p:nvSpPr>
          <p:spPr>
            <a:xfrm>
              <a:off x="358925" y="1876250"/>
              <a:ext cx="2910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757650" y="1867675"/>
              <a:ext cx="291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358925" y="2188475"/>
              <a:ext cx="2910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358925" y="2515188"/>
              <a:ext cx="2910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358925" y="2841925"/>
              <a:ext cx="2910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709062" y="2841925"/>
              <a:ext cx="297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1059518" y="2841925"/>
              <a:ext cx="2328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358925" y="3152500"/>
              <a:ext cx="2685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358925" y="3495350"/>
              <a:ext cx="268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358925" y="3804275"/>
              <a:ext cx="2685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358925" y="4113200"/>
              <a:ext cx="268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709062" y="3152500"/>
              <a:ext cx="214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683525" y="3495350"/>
              <a:ext cx="2148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709062" y="3804275"/>
              <a:ext cx="2148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709062" y="4130163"/>
              <a:ext cx="2148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709062" y="4456050"/>
              <a:ext cx="2148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973809" y="3152500"/>
              <a:ext cx="4155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973809" y="3495350"/>
              <a:ext cx="5802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994246" y="3804275"/>
              <a:ext cx="675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994246" y="4148775"/>
              <a:ext cx="675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994246" y="4456050"/>
              <a:ext cx="675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1439171" y="3152500"/>
              <a:ext cx="3783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1629567" y="3478388"/>
              <a:ext cx="3783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p:nvPr/>
          </p:nvSpPr>
          <p:spPr>
            <a:xfrm>
              <a:off x="1740173" y="3804300"/>
              <a:ext cx="2328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1740173" y="4456100"/>
              <a:ext cx="232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757650" y="2182588"/>
              <a:ext cx="5802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757650" y="2512250"/>
              <a:ext cx="5802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1445575" y="2509300"/>
              <a:ext cx="297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1344900" y="2841925"/>
              <a:ext cx="297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1740250" y="4148775"/>
              <a:ext cx="4578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2043300" y="4456050"/>
              <a:ext cx="4578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67"/>
          <p:cNvSpPr txBox="1"/>
          <p:nvPr>
            <p:ph type="title"/>
          </p:nvPr>
        </p:nvSpPr>
        <p:spPr>
          <a:xfrm>
            <a:off x="443675" y="1765175"/>
            <a:ext cx="47028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Interact with</a:t>
            </a:r>
            <a:r>
              <a:rPr lang="en">
                <a:solidFill>
                  <a:srgbClr val="FFFF00"/>
                </a:solidFill>
              </a:rPr>
              <a:t> </a:t>
            </a:r>
            <a:endParaRPr>
              <a:solidFill>
                <a:srgbClr val="FFFF00"/>
              </a:solidFill>
            </a:endParaRPr>
          </a:p>
          <a:p>
            <a:pPr indent="0" lvl="0" marL="0" rtl="0" algn="l">
              <a:spcBef>
                <a:spcPts val="0"/>
              </a:spcBef>
              <a:spcAft>
                <a:spcPts val="0"/>
              </a:spcAft>
              <a:buNone/>
            </a:pPr>
            <a:r>
              <a:rPr lang="en">
                <a:solidFill>
                  <a:srgbClr val="FF00FF"/>
                </a:solidFill>
              </a:rPr>
              <a:t>tool bar</a:t>
            </a:r>
            <a:endParaRPr>
              <a:solidFill>
                <a:srgbClr val="FF00FF"/>
              </a:solidFill>
            </a:endParaRPr>
          </a:p>
        </p:txBody>
      </p:sp>
      <p:grpSp>
        <p:nvGrpSpPr>
          <p:cNvPr id="809" name="Google Shape;809;p67"/>
          <p:cNvGrpSpPr/>
          <p:nvPr/>
        </p:nvGrpSpPr>
        <p:grpSpPr>
          <a:xfrm>
            <a:off x="8389787" y="179931"/>
            <a:ext cx="486393" cy="125690"/>
            <a:chOff x="-890300" y="1406550"/>
            <a:chExt cx="806088" cy="208200"/>
          </a:xfrm>
        </p:grpSpPr>
        <p:sp>
          <p:nvSpPr>
            <p:cNvPr id="810" name="Google Shape;810;p67"/>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7"/>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7"/>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3" name="Google Shape;813;p67"/>
          <p:cNvSpPr txBox="1"/>
          <p:nvPr/>
        </p:nvSpPr>
        <p:spPr>
          <a:xfrm>
            <a:off x="100450"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814" name="Google Shape;814;p67"/>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15" name="Google Shape;815;p67"/>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816" name="Google Shape;816;p67"/>
          <p:cNvGrpSpPr/>
          <p:nvPr/>
        </p:nvGrpSpPr>
        <p:grpSpPr>
          <a:xfrm>
            <a:off x="350039" y="3944000"/>
            <a:ext cx="2536147" cy="887325"/>
            <a:chOff x="880714" y="3731738"/>
            <a:chExt cx="2536147" cy="887325"/>
          </a:xfrm>
        </p:grpSpPr>
        <p:sp>
          <p:nvSpPr>
            <p:cNvPr id="817" name="Google Shape;817;p67"/>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7"/>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7"/>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7"/>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7"/>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7"/>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7"/>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7"/>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7"/>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7"/>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7"/>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7"/>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7"/>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67"/>
          <p:cNvSpPr txBox="1"/>
          <p:nvPr>
            <p:ph idx="4294967295" type="body"/>
          </p:nvPr>
        </p:nvSpPr>
        <p:spPr>
          <a:xfrm>
            <a:off x="4156700" y="947025"/>
            <a:ext cx="5205000" cy="305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solidFill>
                  <a:schemeClr val="accent2"/>
                </a:solidFill>
              </a:rPr>
              <a:t>Tua nhanh/chậm</a:t>
            </a:r>
            <a:r>
              <a:rPr lang="en" sz="2400"/>
              <a:t> tốc độ </a:t>
            </a:r>
            <a:endParaRPr sz="2400"/>
          </a:p>
          <a:p>
            <a:pPr indent="0" lvl="0" marL="0" rtl="0" algn="l">
              <a:lnSpc>
                <a:spcPct val="150000"/>
              </a:lnSpc>
              <a:spcBef>
                <a:spcPts val="0"/>
              </a:spcBef>
              <a:spcAft>
                <a:spcPts val="0"/>
              </a:spcAft>
              <a:buNone/>
            </a:pPr>
            <a:r>
              <a:rPr lang="en" sz="2400">
                <a:solidFill>
                  <a:schemeClr val="accent5"/>
                </a:solidFill>
              </a:rPr>
              <a:t>Tạm dừng </a:t>
            </a:r>
            <a:endParaRPr sz="2400">
              <a:solidFill>
                <a:schemeClr val="accent5"/>
              </a:solidFill>
            </a:endParaRPr>
          </a:p>
          <a:p>
            <a:pPr indent="0" lvl="0" marL="0" rtl="0" algn="l">
              <a:lnSpc>
                <a:spcPct val="150000"/>
              </a:lnSpc>
              <a:spcBef>
                <a:spcPts val="0"/>
              </a:spcBef>
              <a:spcAft>
                <a:spcPts val="0"/>
              </a:spcAft>
              <a:buNone/>
            </a:pPr>
            <a:r>
              <a:rPr lang="en" sz="2400">
                <a:solidFill>
                  <a:srgbClr val="00FFFF"/>
                </a:solidFill>
              </a:rPr>
              <a:t>Tiếp tục</a:t>
            </a:r>
            <a:r>
              <a:rPr lang="en" sz="2400"/>
              <a:t> </a:t>
            </a:r>
            <a:endParaRPr sz="2400"/>
          </a:p>
          <a:p>
            <a:pPr indent="0" lvl="0" marL="0" rtl="0" algn="l">
              <a:lnSpc>
                <a:spcPct val="100000"/>
              </a:lnSpc>
              <a:spcBef>
                <a:spcPts val="0"/>
              </a:spcBef>
              <a:spcAft>
                <a:spcPts val="0"/>
              </a:spcAft>
              <a:buNone/>
            </a:pPr>
            <a:r>
              <a:rPr lang="en" sz="2400">
                <a:solidFill>
                  <a:srgbClr val="FF9900"/>
                </a:solidFill>
              </a:rPr>
              <a:t>Tiến lên/lùi lại</a:t>
            </a:r>
            <a:r>
              <a:rPr lang="en" sz="2400"/>
              <a:t> từng bước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8"/>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0000"/>
                </a:solidFill>
              </a:rPr>
              <a:t>Exit</a:t>
            </a:r>
            <a:r>
              <a:rPr lang="en"/>
              <a:t> </a:t>
            </a:r>
            <a:endParaRPr/>
          </a:p>
          <a:p>
            <a:pPr indent="0" lvl="0" marL="0" rtl="0" algn="l">
              <a:spcBef>
                <a:spcPts val="0"/>
              </a:spcBef>
              <a:spcAft>
                <a:spcPts val="0"/>
              </a:spcAft>
              <a:buNone/>
            </a:pPr>
            <a:r>
              <a:rPr lang="en"/>
              <a:t>Application</a:t>
            </a:r>
            <a:endParaRPr>
              <a:solidFill>
                <a:schemeClr val="accent4"/>
              </a:solidFill>
            </a:endParaRPr>
          </a:p>
        </p:txBody>
      </p:sp>
      <p:grpSp>
        <p:nvGrpSpPr>
          <p:cNvPr id="836" name="Google Shape;836;p68"/>
          <p:cNvGrpSpPr/>
          <p:nvPr/>
        </p:nvGrpSpPr>
        <p:grpSpPr>
          <a:xfrm>
            <a:off x="8389787" y="179931"/>
            <a:ext cx="486393" cy="125690"/>
            <a:chOff x="-890300" y="1406550"/>
            <a:chExt cx="806088" cy="208200"/>
          </a:xfrm>
        </p:grpSpPr>
        <p:sp>
          <p:nvSpPr>
            <p:cNvPr id="837" name="Google Shape;837;p68"/>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8"/>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8"/>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68"/>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841" name="Google Shape;841;p68"/>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42" name="Google Shape;842;p68"/>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843" name="Google Shape;843;p68"/>
          <p:cNvGrpSpPr/>
          <p:nvPr/>
        </p:nvGrpSpPr>
        <p:grpSpPr>
          <a:xfrm>
            <a:off x="350039" y="3944000"/>
            <a:ext cx="2536147" cy="887325"/>
            <a:chOff x="880714" y="3731738"/>
            <a:chExt cx="2536147" cy="887325"/>
          </a:xfrm>
        </p:grpSpPr>
        <p:sp>
          <p:nvSpPr>
            <p:cNvPr id="844" name="Google Shape;844;p68"/>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8"/>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8"/>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8"/>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8"/>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8"/>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8"/>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8"/>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8"/>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8"/>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8"/>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8"/>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8"/>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7" name="Google Shape;857;p68"/>
          <p:cNvSpPr txBox="1"/>
          <p:nvPr>
            <p:ph idx="4294967295" type="body"/>
          </p:nvPr>
        </p:nvSpPr>
        <p:spPr>
          <a:xfrm>
            <a:off x="4856600" y="1402850"/>
            <a:ext cx="3731400" cy="30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Hiển thị </a:t>
            </a:r>
            <a:r>
              <a:rPr lang="en" sz="2500">
                <a:solidFill>
                  <a:srgbClr val="00FFFF"/>
                </a:solidFill>
              </a:rPr>
              <a:t>dialog</a:t>
            </a:r>
            <a:r>
              <a:rPr lang="en" sz="2500"/>
              <a:t> </a:t>
            </a:r>
            <a:endParaRPr sz="2500"/>
          </a:p>
          <a:p>
            <a:pPr indent="0" lvl="0" marL="0" rtl="0" algn="l">
              <a:spcBef>
                <a:spcPts val="0"/>
              </a:spcBef>
              <a:spcAft>
                <a:spcPts val="0"/>
              </a:spcAft>
              <a:buNone/>
            </a:pPr>
            <a:r>
              <a:rPr lang="en" sz="2500"/>
              <a:t>xác nhận </a:t>
            </a:r>
            <a:r>
              <a:rPr lang="en" sz="2500">
                <a:solidFill>
                  <a:srgbClr val="FF0000"/>
                </a:solidFill>
              </a:rPr>
              <a:t>thoát</a:t>
            </a:r>
            <a:endParaRPr sz="250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grpSp>
        <p:nvGrpSpPr>
          <p:cNvPr id="862" name="Google Shape;862;p69"/>
          <p:cNvGrpSpPr/>
          <p:nvPr/>
        </p:nvGrpSpPr>
        <p:grpSpPr>
          <a:xfrm>
            <a:off x="2148837" y="-24"/>
            <a:ext cx="5879495" cy="5302808"/>
            <a:chOff x="331763" y="414153"/>
            <a:chExt cx="6903246" cy="5019697"/>
          </a:xfrm>
        </p:grpSpPr>
        <p:sp>
          <p:nvSpPr>
            <p:cNvPr id="863" name="Google Shape;863;p69"/>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9"/>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9"/>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9"/>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69"/>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a:t>
            </a:r>
            <a:r>
              <a:rPr lang="en"/>
              <a:t> </a:t>
            </a:r>
            <a:r>
              <a:rPr lang="en">
                <a:solidFill>
                  <a:schemeClr val="accent4"/>
                </a:solidFill>
              </a:rPr>
              <a:t>Khởi động</a:t>
            </a:r>
            <a:endParaRPr>
              <a:solidFill>
                <a:schemeClr val="accent4"/>
              </a:solidFill>
            </a:endParaRPr>
          </a:p>
        </p:txBody>
      </p:sp>
      <p:grpSp>
        <p:nvGrpSpPr>
          <p:cNvPr id="868" name="Google Shape;868;p69"/>
          <p:cNvGrpSpPr/>
          <p:nvPr/>
        </p:nvGrpSpPr>
        <p:grpSpPr>
          <a:xfrm>
            <a:off x="8389787" y="179931"/>
            <a:ext cx="486393" cy="125690"/>
            <a:chOff x="-890300" y="1406550"/>
            <a:chExt cx="806088" cy="208200"/>
          </a:xfrm>
        </p:grpSpPr>
        <p:sp>
          <p:nvSpPr>
            <p:cNvPr id="869" name="Google Shape;869;p69"/>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9"/>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9"/>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 name="Google Shape;872;p69"/>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873" name="Google Shape;873;p69"/>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74" name="Google Shape;874;p69"/>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875" name="Google Shape;875;p69"/>
          <p:cNvGrpSpPr/>
          <p:nvPr/>
        </p:nvGrpSpPr>
        <p:grpSpPr>
          <a:xfrm>
            <a:off x="350039" y="3944000"/>
            <a:ext cx="2536147" cy="887325"/>
            <a:chOff x="880714" y="3731738"/>
            <a:chExt cx="2536147" cy="887325"/>
          </a:xfrm>
        </p:grpSpPr>
        <p:sp>
          <p:nvSpPr>
            <p:cNvPr id="876" name="Google Shape;876;p69"/>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9"/>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9"/>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9"/>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9"/>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9"/>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9"/>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9"/>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9"/>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9"/>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9"/>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9"/>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9"/>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9" name="Google Shape;889;p69"/>
          <p:cNvPicPr preferRelativeResize="0"/>
          <p:nvPr/>
        </p:nvPicPr>
        <p:blipFill>
          <a:blip r:embed="rId3">
            <a:alphaModFix/>
          </a:blip>
          <a:stretch>
            <a:fillRect/>
          </a:stretch>
        </p:blipFill>
        <p:spPr>
          <a:xfrm>
            <a:off x="2319275" y="140125"/>
            <a:ext cx="5538600" cy="43057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grpSp>
        <p:nvGrpSpPr>
          <p:cNvPr id="894" name="Google Shape;894;p70"/>
          <p:cNvGrpSpPr/>
          <p:nvPr/>
        </p:nvGrpSpPr>
        <p:grpSpPr>
          <a:xfrm>
            <a:off x="2148837" y="-24"/>
            <a:ext cx="5879495" cy="5302808"/>
            <a:chOff x="331763" y="414153"/>
            <a:chExt cx="6903246" cy="5019697"/>
          </a:xfrm>
        </p:grpSpPr>
        <p:sp>
          <p:nvSpPr>
            <p:cNvPr id="895" name="Google Shape;895;p70"/>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0"/>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0"/>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0"/>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70"/>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FD4A4A"/>
                </a:solidFill>
              </a:rPr>
              <a:t>C</a:t>
            </a:r>
            <a:r>
              <a:rPr lang="en">
                <a:solidFill>
                  <a:srgbClr val="FD4A4A"/>
                </a:solidFill>
              </a:rPr>
              <a:t>họn cây</a:t>
            </a:r>
            <a:endParaRPr>
              <a:solidFill>
                <a:srgbClr val="FD4A4A"/>
              </a:solidFill>
            </a:endParaRPr>
          </a:p>
        </p:txBody>
      </p:sp>
      <p:grpSp>
        <p:nvGrpSpPr>
          <p:cNvPr id="900" name="Google Shape;900;p70"/>
          <p:cNvGrpSpPr/>
          <p:nvPr/>
        </p:nvGrpSpPr>
        <p:grpSpPr>
          <a:xfrm>
            <a:off x="8389787" y="179931"/>
            <a:ext cx="486393" cy="125690"/>
            <a:chOff x="-890300" y="1406550"/>
            <a:chExt cx="806088" cy="208200"/>
          </a:xfrm>
        </p:grpSpPr>
        <p:sp>
          <p:nvSpPr>
            <p:cNvPr id="901" name="Google Shape;901;p70"/>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0"/>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0"/>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70"/>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905" name="Google Shape;905;p70"/>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906" name="Google Shape;906;p70"/>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907" name="Google Shape;907;p70"/>
          <p:cNvGrpSpPr/>
          <p:nvPr/>
        </p:nvGrpSpPr>
        <p:grpSpPr>
          <a:xfrm>
            <a:off x="350039" y="3944000"/>
            <a:ext cx="2536147" cy="887325"/>
            <a:chOff x="880714" y="3731738"/>
            <a:chExt cx="2536147" cy="887325"/>
          </a:xfrm>
        </p:grpSpPr>
        <p:sp>
          <p:nvSpPr>
            <p:cNvPr id="908" name="Google Shape;908;p70"/>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0"/>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0"/>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0"/>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0"/>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0"/>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0"/>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0"/>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0"/>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0"/>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0"/>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0"/>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0"/>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21" name="Google Shape;921;p70"/>
          <p:cNvPicPr preferRelativeResize="0"/>
          <p:nvPr/>
        </p:nvPicPr>
        <p:blipFill>
          <a:blip r:embed="rId3">
            <a:alphaModFix/>
          </a:blip>
          <a:stretch>
            <a:fillRect/>
          </a:stretch>
        </p:blipFill>
        <p:spPr>
          <a:xfrm>
            <a:off x="2322850" y="179925"/>
            <a:ext cx="5526700" cy="4259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grpSp>
        <p:nvGrpSpPr>
          <p:cNvPr id="926" name="Google Shape;926;p71"/>
          <p:cNvGrpSpPr/>
          <p:nvPr/>
        </p:nvGrpSpPr>
        <p:grpSpPr>
          <a:xfrm>
            <a:off x="2148837" y="-24"/>
            <a:ext cx="5879495" cy="5302808"/>
            <a:chOff x="331763" y="414153"/>
            <a:chExt cx="6903246" cy="5019697"/>
          </a:xfrm>
        </p:grpSpPr>
        <p:sp>
          <p:nvSpPr>
            <p:cNvPr id="927" name="Google Shape;927;p71"/>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1"/>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1"/>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1"/>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1" name="Google Shape;931;p71"/>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4CAE97"/>
                </a:solidFill>
              </a:rPr>
              <a:t>Tạo </a:t>
            </a:r>
            <a:r>
              <a:rPr lang="en">
                <a:solidFill>
                  <a:srgbClr val="4CAE97"/>
                </a:solidFill>
              </a:rPr>
              <a:t>cây</a:t>
            </a:r>
            <a:endParaRPr>
              <a:solidFill>
                <a:srgbClr val="4CAE97"/>
              </a:solidFill>
            </a:endParaRPr>
          </a:p>
        </p:txBody>
      </p:sp>
      <p:grpSp>
        <p:nvGrpSpPr>
          <p:cNvPr id="932" name="Google Shape;932;p71"/>
          <p:cNvGrpSpPr/>
          <p:nvPr/>
        </p:nvGrpSpPr>
        <p:grpSpPr>
          <a:xfrm>
            <a:off x="8389787" y="179931"/>
            <a:ext cx="486393" cy="125690"/>
            <a:chOff x="-890300" y="1406550"/>
            <a:chExt cx="806088" cy="208200"/>
          </a:xfrm>
        </p:grpSpPr>
        <p:sp>
          <p:nvSpPr>
            <p:cNvPr id="933" name="Google Shape;933;p71"/>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1"/>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1"/>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71"/>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937" name="Google Shape;937;p71"/>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938" name="Google Shape;938;p71"/>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939" name="Google Shape;939;p71"/>
          <p:cNvGrpSpPr/>
          <p:nvPr/>
        </p:nvGrpSpPr>
        <p:grpSpPr>
          <a:xfrm>
            <a:off x="350039" y="3944000"/>
            <a:ext cx="2536147" cy="887325"/>
            <a:chOff x="880714" y="3731738"/>
            <a:chExt cx="2536147" cy="887325"/>
          </a:xfrm>
        </p:grpSpPr>
        <p:sp>
          <p:nvSpPr>
            <p:cNvPr id="940" name="Google Shape;940;p71"/>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1"/>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1"/>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1"/>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1"/>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1"/>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1"/>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1"/>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1"/>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1"/>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1"/>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1"/>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1"/>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53" name="Google Shape;953;p71"/>
          <p:cNvPicPr preferRelativeResize="0"/>
          <p:nvPr/>
        </p:nvPicPr>
        <p:blipFill>
          <a:blip r:embed="rId3">
            <a:alphaModFix/>
          </a:blip>
          <a:stretch>
            <a:fillRect/>
          </a:stretch>
        </p:blipFill>
        <p:spPr>
          <a:xfrm>
            <a:off x="2292475" y="130175"/>
            <a:ext cx="5592201" cy="4356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grpSp>
        <p:nvGrpSpPr>
          <p:cNvPr id="958" name="Google Shape;958;p72"/>
          <p:cNvGrpSpPr/>
          <p:nvPr/>
        </p:nvGrpSpPr>
        <p:grpSpPr>
          <a:xfrm>
            <a:off x="2148837" y="-24"/>
            <a:ext cx="5879495" cy="5302808"/>
            <a:chOff x="331763" y="414153"/>
            <a:chExt cx="6903246" cy="5019697"/>
          </a:xfrm>
        </p:grpSpPr>
        <p:sp>
          <p:nvSpPr>
            <p:cNvPr id="959" name="Google Shape;959;p72"/>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2"/>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2"/>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2"/>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3" name="Google Shape;963;p72"/>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4CAE97"/>
                </a:solidFill>
              </a:rPr>
              <a:t>Tạo cây</a:t>
            </a:r>
            <a:endParaRPr>
              <a:solidFill>
                <a:srgbClr val="4CAE97"/>
              </a:solidFill>
            </a:endParaRPr>
          </a:p>
        </p:txBody>
      </p:sp>
      <p:grpSp>
        <p:nvGrpSpPr>
          <p:cNvPr id="964" name="Google Shape;964;p72"/>
          <p:cNvGrpSpPr/>
          <p:nvPr/>
        </p:nvGrpSpPr>
        <p:grpSpPr>
          <a:xfrm>
            <a:off x="8389787" y="179931"/>
            <a:ext cx="486393" cy="125690"/>
            <a:chOff x="-890300" y="1406550"/>
            <a:chExt cx="806088" cy="208200"/>
          </a:xfrm>
        </p:grpSpPr>
        <p:sp>
          <p:nvSpPr>
            <p:cNvPr id="965" name="Google Shape;965;p72"/>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2"/>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2"/>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72"/>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969" name="Google Shape;969;p72"/>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970" name="Google Shape;970;p72"/>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971" name="Google Shape;971;p72"/>
          <p:cNvGrpSpPr/>
          <p:nvPr/>
        </p:nvGrpSpPr>
        <p:grpSpPr>
          <a:xfrm>
            <a:off x="350039" y="3944000"/>
            <a:ext cx="2536147" cy="887325"/>
            <a:chOff x="880714" y="3731738"/>
            <a:chExt cx="2536147" cy="887325"/>
          </a:xfrm>
        </p:grpSpPr>
        <p:sp>
          <p:nvSpPr>
            <p:cNvPr id="972" name="Google Shape;972;p72"/>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2"/>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2"/>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2"/>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2"/>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2"/>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2"/>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2"/>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2"/>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2"/>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2"/>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2"/>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2"/>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85" name="Google Shape;985;p72"/>
          <p:cNvPicPr preferRelativeResize="0"/>
          <p:nvPr/>
        </p:nvPicPr>
        <p:blipFill>
          <a:blip r:embed="rId3">
            <a:alphaModFix/>
          </a:blip>
          <a:stretch>
            <a:fillRect/>
          </a:stretch>
        </p:blipFill>
        <p:spPr>
          <a:xfrm>
            <a:off x="2331313" y="179925"/>
            <a:ext cx="5514525" cy="4287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grpSp>
        <p:nvGrpSpPr>
          <p:cNvPr id="990" name="Google Shape;990;p73"/>
          <p:cNvGrpSpPr/>
          <p:nvPr/>
        </p:nvGrpSpPr>
        <p:grpSpPr>
          <a:xfrm>
            <a:off x="2148837" y="-24"/>
            <a:ext cx="5879495" cy="5302808"/>
            <a:chOff x="331763" y="414153"/>
            <a:chExt cx="6903246" cy="5019697"/>
          </a:xfrm>
        </p:grpSpPr>
        <p:sp>
          <p:nvSpPr>
            <p:cNvPr id="991" name="Google Shape;991;p73"/>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3"/>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3"/>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3"/>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73"/>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EC7955"/>
                </a:solidFill>
              </a:rPr>
              <a:t>Thêm nút</a:t>
            </a:r>
            <a:endParaRPr>
              <a:solidFill>
                <a:srgbClr val="EC7955"/>
              </a:solidFill>
            </a:endParaRPr>
          </a:p>
        </p:txBody>
      </p:sp>
      <p:grpSp>
        <p:nvGrpSpPr>
          <p:cNvPr id="996" name="Google Shape;996;p73"/>
          <p:cNvGrpSpPr/>
          <p:nvPr/>
        </p:nvGrpSpPr>
        <p:grpSpPr>
          <a:xfrm>
            <a:off x="8389787" y="179931"/>
            <a:ext cx="486393" cy="125690"/>
            <a:chOff x="-890300" y="1406550"/>
            <a:chExt cx="806088" cy="208200"/>
          </a:xfrm>
        </p:grpSpPr>
        <p:sp>
          <p:nvSpPr>
            <p:cNvPr id="997" name="Google Shape;997;p73"/>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3"/>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3"/>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73"/>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01" name="Google Shape;1001;p73"/>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02" name="Google Shape;1002;p73"/>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03" name="Google Shape;1003;p73"/>
          <p:cNvGrpSpPr/>
          <p:nvPr/>
        </p:nvGrpSpPr>
        <p:grpSpPr>
          <a:xfrm>
            <a:off x="350039" y="3944000"/>
            <a:ext cx="2536147" cy="887325"/>
            <a:chOff x="880714" y="3731738"/>
            <a:chExt cx="2536147" cy="887325"/>
          </a:xfrm>
        </p:grpSpPr>
        <p:sp>
          <p:nvSpPr>
            <p:cNvPr id="1004" name="Google Shape;1004;p73"/>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3"/>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3"/>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3"/>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3"/>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3"/>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3"/>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3"/>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3"/>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3"/>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3"/>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3"/>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3"/>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7" name="Google Shape;1017;p73"/>
          <p:cNvPicPr preferRelativeResize="0"/>
          <p:nvPr/>
        </p:nvPicPr>
        <p:blipFill>
          <a:blip r:embed="rId3">
            <a:alphaModFix/>
          </a:blip>
          <a:stretch>
            <a:fillRect/>
          </a:stretch>
        </p:blipFill>
        <p:spPr>
          <a:xfrm>
            <a:off x="2322238" y="120225"/>
            <a:ext cx="5532675" cy="43378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grpSp>
        <p:nvGrpSpPr>
          <p:cNvPr id="1022" name="Google Shape;1022;p74"/>
          <p:cNvGrpSpPr/>
          <p:nvPr/>
        </p:nvGrpSpPr>
        <p:grpSpPr>
          <a:xfrm>
            <a:off x="2148837" y="-24"/>
            <a:ext cx="5879495" cy="5302808"/>
            <a:chOff x="331763" y="414153"/>
            <a:chExt cx="6903246" cy="5019697"/>
          </a:xfrm>
        </p:grpSpPr>
        <p:sp>
          <p:nvSpPr>
            <p:cNvPr id="1023" name="Google Shape;1023;p74"/>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4"/>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4"/>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4"/>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7" name="Google Shape;1027;p74"/>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EC7955"/>
                </a:solidFill>
              </a:rPr>
              <a:t>Thêm nút</a:t>
            </a:r>
            <a:endParaRPr>
              <a:solidFill>
                <a:srgbClr val="EC7955"/>
              </a:solidFill>
            </a:endParaRPr>
          </a:p>
        </p:txBody>
      </p:sp>
      <p:grpSp>
        <p:nvGrpSpPr>
          <p:cNvPr id="1028" name="Google Shape;1028;p74"/>
          <p:cNvGrpSpPr/>
          <p:nvPr/>
        </p:nvGrpSpPr>
        <p:grpSpPr>
          <a:xfrm>
            <a:off x="8389787" y="179931"/>
            <a:ext cx="486393" cy="125690"/>
            <a:chOff x="-890300" y="1406550"/>
            <a:chExt cx="806088" cy="208200"/>
          </a:xfrm>
        </p:grpSpPr>
        <p:sp>
          <p:nvSpPr>
            <p:cNvPr id="1029" name="Google Shape;1029;p7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2" name="Google Shape;1032;p74"/>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33" name="Google Shape;1033;p74"/>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34" name="Google Shape;1034;p74"/>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35" name="Google Shape;1035;p74"/>
          <p:cNvGrpSpPr/>
          <p:nvPr/>
        </p:nvGrpSpPr>
        <p:grpSpPr>
          <a:xfrm>
            <a:off x="350039" y="3944000"/>
            <a:ext cx="2536147" cy="887325"/>
            <a:chOff x="880714" y="3731738"/>
            <a:chExt cx="2536147" cy="887325"/>
          </a:xfrm>
        </p:grpSpPr>
        <p:sp>
          <p:nvSpPr>
            <p:cNvPr id="1036" name="Google Shape;1036;p74"/>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4"/>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4"/>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4"/>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4"/>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4"/>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4"/>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4"/>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4"/>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4"/>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4"/>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4"/>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4"/>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9" name="Google Shape;1049;p74"/>
          <p:cNvPicPr preferRelativeResize="0"/>
          <p:nvPr/>
        </p:nvPicPr>
        <p:blipFill>
          <a:blip r:embed="rId3">
            <a:alphaModFix/>
          </a:blip>
          <a:stretch>
            <a:fillRect/>
          </a:stretch>
        </p:blipFill>
        <p:spPr>
          <a:xfrm>
            <a:off x="2299313" y="130175"/>
            <a:ext cx="5578525" cy="4336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grpSp>
        <p:nvGrpSpPr>
          <p:cNvPr id="1054" name="Google Shape;1054;p75"/>
          <p:cNvGrpSpPr/>
          <p:nvPr/>
        </p:nvGrpSpPr>
        <p:grpSpPr>
          <a:xfrm>
            <a:off x="2148837" y="-24"/>
            <a:ext cx="5879495" cy="5302808"/>
            <a:chOff x="331763" y="414153"/>
            <a:chExt cx="6903246" cy="5019697"/>
          </a:xfrm>
        </p:grpSpPr>
        <p:sp>
          <p:nvSpPr>
            <p:cNvPr id="1055" name="Google Shape;1055;p75"/>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5"/>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5"/>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5"/>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9" name="Google Shape;1059;p75"/>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4CAE97"/>
                </a:solidFill>
              </a:rPr>
              <a:t>Xóa nút</a:t>
            </a:r>
            <a:endParaRPr>
              <a:solidFill>
                <a:srgbClr val="4CAE97"/>
              </a:solidFill>
            </a:endParaRPr>
          </a:p>
        </p:txBody>
      </p:sp>
      <p:grpSp>
        <p:nvGrpSpPr>
          <p:cNvPr id="1060" name="Google Shape;1060;p75"/>
          <p:cNvGrpSpPr/>
          <p:nvPr/>
        </p:nvGrpSpPr>
        <p:grpSpPr>
          <a:xfrm>
            <a:off x="8389787" y="179931"/>
            <a:ext cx="486393" cy="125690"/>
            <a:chOff x="-890300" y="1406550"/>
            <a:chExt cx="806088" cy="208200"/>
          </a:xfrm>
        </p:grpSpPr>
        <p:sp>
          <p:nvSpPr>
            <p:cNvPr id="1061" name="Google Shape;1061;p75"/>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5"/>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5"/>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4" name="Google Shape;1064;p75"/>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65" name="Google Shape;1065;p75"/>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66" name="Google Shape;1066;p75"/>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67" name="Google Shape;1067;p75"/>
          <p:cNvGrpSpPr/>
          <p:nvPr/>
        </p:nvGrpSpPr>
        <p:grpSpPr>
          <a:xfrm>
            <a:off x="350039" y="3944000"/>
            <a:ext cx="2536147" cy="887325"/>
            <a:chOff x="880714" y="3731738"/>
            <a:chExt cx="2536147" cy="887325"/>
          </a:xfrm>
        </p:grpSpPr>
        <p:sp>
          <p:nvSpPr>
            <p:cNvPr id="1068" name="Google Shape;1068;p75"/>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5"/>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5"/>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5"/>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5"/>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5"/>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5"/>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5"/>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5"/>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5"/>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5"/>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5"/>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5"/>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81" name="Google Shape;1081;p75"/>
          <p:cNvPicPr preferRelativeResize="0"/>
          <p:nvPr/>
        </p:nvPicPr>
        <p:blipFill>
          <a:blip r:embed="rId3">
            <a:alphaModFix/>
          </a:blip>
          <a:stretch>
            <a:fillRect/>
          </a:stretch>
        </p:blipFill>
        <p:spPr>
          <a:xfrm>
            <a:off x="2331813" y="179925"/>
            <a:ext cx="5513525" cy="42771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grpSp>
        <p:nvGrpSpPr>
          <p:cNvPr id="1086" name="Google Shape;1086;p76"/>
          <p:cNvGrpSpPr/>
          <p:nvPr/>
        </p:nvGrpSpPr>
        <p:grpSpPr>
          <a:xfrm>
            <a:off x="2148837" y="-24"/>
            <a:ext cx="5879495" cy="5302808"/>
            <a:chOff x="331763" y="414153"/>
            <a:chExt cx="6903246" cy="5019697"/>
          </a:xfrm>
        </p:grpSpPr>
        <p:sp>
          <p:nvSpPr>
            <p:cNvPr id="1087" name="Google Shape;1087;p76"/>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6"/>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6"/>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6"/>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76"/>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4CAE97"/>
                </a:solidFill>
              </a:rPr>
              <a:t>Xóa nút</a:t>
            </a:r>
            <a:endParaRPr>
              <a:solidFill>
                <a:srgbClr val="4CAE97"/>
              </a:solidFill>
            </a:endParaRPr>
          </a:p>
        </p:txBody>
      </p:sp>
      <p:grpSp>
        <p:nvGrpSpPr>
          <p:cNvPr id="1092" name="Google Shape;1092;p76"/>
          <p:cNvGrpSpPr/>
          <p:nvPr/>
        </p:nvGrpSpPr>
        <p:grpSpPr>
          <a:xfrm>
            <a:off x="8389787" y="179931"/>
            <a:ext cx="486393" cy="125690"/>
            <a:chOff x="-890300" y="1406550"/>
            <a:chExt cx="806088" cy="208200"/>
          </a:xfrm>
        </p:grpSpPr>
        <p:sp>
          <p:nvSpPr>
            <p:cNvPr id="1093" name="Google Shape;1093;p7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6" name="Google Shape;1096;p76"/>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97" name="Google Shape;1097;p76"/>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98" name="Google Shape;1098;p76"/>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99" name="Google Shape;1099;p76"/>
          <p:cNvGrpSpPr/>
          <p:nvPr/>
        </p:nvGrpSpPr>
        <p:grpSpPr>
          <a:xfrm>
            <a:off x="350039" y="3944000"/>
            <a:ext cx="2536147" cy="887325"/>
            <a:chOff x="880714" y="3731738"/>
            <a:chExt cx="2536147" cy="887325"/>
          </a:xfrm>
        </p:grpSpPr>
        <p:sp>
          <p:nvSpPr>
            <p:cNvPr id="1100" name="Google Shape;1100;p76"/>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6"/>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6"/>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6"/>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6"/>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6"/>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6"/>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6"/>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6"/>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6"/>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6"/>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6"/>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6"/>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13" name="Google Shape;1113;p76"/>
          <p:cNvPicPr preferRelativeResize="0"/>
          <p:nvPr/>
        </p:nvPicPr>
        <p:blipFill>
          <a:blip r:embed="rId3">
            <a:alphaModFix/>
          </a:blip>
          <a:stretch>
            <a:fillRect/>
          </a:stretch>
        </p:blipFill>
        <p:spPr>
          <a:xfrm>
            <a:off x="2330788" y="179925"/>
            <a:ext cx="5515575" cy="429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2"/>
          <p:cNvSpPr txBox="1"/>
          <p:nvPr>
            <p:ph type="title"/>
          </p:nvPr>
        </p:nvSpPr>
        <p:spPr>
          <a:xfrm>
            <a:off x="4251400" y="2189350"/>
            <a:ext cx="4206000" cy="19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94EE6B"/>
                </a:solidFill>
              </a:rPr>
              <a:t>01.</a:t>
            </a:r>
            <a:endParaRPr sz="4800">
              <a:solidFill>
                <a:srgbClr val="94EE6B"/>
              </a:solidFill>
            </a:endParaRPr>
          </a:p>
          <a:p>
            <a:pPr indent="0" lvl="0" marL="0" rtl="0" algn="l">
              <a:spcBef>
                <a:spcPts val="0"/>
              </a:spcBef>
              <a:spcAft>
                <a:spcPts val="0"/>
              </a:spcAft>
              <a:buNone/>
            </a:pPr>
            <a:r>
              <a:rPr lang="en" sz="4800"/>
              <a:t>Mô tả </a:t>
            </a:r>
            <a:endParaRPr sz="4800"/>
          </a:p>
          <a:p>
            <a:pPr indent="0" lvl="0" marL="0" rtl="0" algn="l">
              <a:spcBef>
                <a:spcPts val="0"/>
              </a:spcBef>
              <a:spcAft>
                <a:spcPts val="0"/>
              </a:spcAft>
              <a:buNone/>
            </a:pPr>
            <a:r>
              <a:rPr lang="en" sz="4800">
                <a:solidFill>
                  <a:srgbClr val="00FFFF"/>
                </a:solidFill>
              </a:rPr>
              <a:t>yêu cầu</a:t>
            </a:r>
            <a:r>
              <a:rPr lang="en" sz="4800"/>
              <a:t> </a:t>
            </a:r>
            <a:endParaRPr sz="4800"/>
          </a:p>
          <a:p>
            <a:pPr indent="0" lvl="0" marL="0" rtl="0" algn="l">
              <a:spcBef>
                <a:spcPts val="0"/>
              </a:spcBef>
              <a:spcAft>
                <a:spcPts val="0"/>
              </a:spcAft>
              <a:buNone/>
            </a:pPr>
            <a:r>
              <a:rPr lang="en" sz="4800"/>
              <a:t>bài toán</a:t>
            </a:r>
            <a:endParaRPr sz="4800"/>
          </a:p>
        </p:txBody>
      </p:sp>
      <p:sp>
        <p:nvSpPr>
          <p:cNvPr id="347" name="Google Shape;347;p32"/>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48" name="Google Shape;348;p32"/>
          <p:cNvGrpSpPr/>
          <p:nvPr/>
        </p:nvGrpSpPr>
        <p:grpSpPr>
          <a:xfrm>
            <a:off x="335642" y="696438"/>
            <a:ext cx="2932044" cy="3907563"/>
            <a:chOff x="335642" y="696438"/>
            <a:chExt cx="2932044" cy="3907563"/>
          </a:xfrm>
        </p:grpSpPr>
        <p:sp>
          <p:nvSpPr>
            <p:cNvPr id="349" name="Google Shape;349;p32"/>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32"/>
          <p:cNvSpPr txBox="1"/>
          <p:nvPr/>
        </p:nvSpPr>
        <p:spPr>
          <a:xfrm>
            <a:off x="8084075" y="2291650"/>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grpSp>
        <p:nvGrpSpPr>
          <p:cNvPr id="1118" name="Google Shape;1118;p77"/>
          <p:cNvGrpSpPr/>
          <p:nvPr/>
        </p:nvGrpSpPr>
        <p:grpSpPr>
          <a:xfrm>
            <a:off x="2148837" y="-24"/>
            <a:ext cx="5879495" cy="5302808"/>
            <a:chOff x="331763" y="414153"/>
            <a:chExt cx="6903246" cy="5019697"/>
          </a:xfrm>
        </p:grpSpPr>
        <p:sp>
          <p:nvSpPr>
            <p:cNvPr id="1119" name="Google Shape;1119;p77"/>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7"/>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7"/>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7"/>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3" name="Google Shape;1123;p77"/>
          <p:cNvSpPr txBox="1"/>
          <p:nvPr>
            <p:ph type="title"/>
          </p:nvPr>
        </p:nvSpPr>
        <p:spPr>
          <a:xfrm>
            <a:off x="713225" y="1054700"/>
            <a:ext cx="1754100" cy="284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FFFF99"/>
                </a:solidFill>
              </a:rPr>
              <a:t>Cập nhật nút</a:t>
            </a:r>
            <a:endParaRPr>
              <a:solidFill>
                <a:srgbClr val="FFFF99"/>
              </a:solidFill>
            </a:endParaRPr>
          </a:p>
        </p:txBody>
      </p:sp>
      <p:grpSp>
        <p:nvGrpSpPr>
          <p:cNvPr id="1124" name="Google Shape;1124;p77"/>
          <p:cNvGrpSpPr/>
          <p:nvPr/>
        </p:nvGrpSpPr>
        <p:grpSpPr>
          <a:xfrm>
            <a:off x="8389787" y="179931"/>
            <a:ext cx="486393" cy="125690"/>
            <a:chOff x="-890300" y="1406550"/>
            <a:chExt cx="806088" cy="208200"/>
          </a:xfrm>
        </p:grpSpPr>
        <p:sp>
          <p:nvSpPr>
            <p:cNvPr id="1125" name="Google Shape;1125;p77"/>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7"/>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7"/>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8" name="Google Shape;1128;p77"/>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129" name="Google Shape;1129;p77"/>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130" name="Google Shape;1130;p77"/>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131" name="Google Shape;1131;p77"/>
          <p:cNvGrpSpPr/>
          <p:nvPr/>
        </p:nvGrpSpPr>
        <p:grpSpPr>
          <a:xfrm>
            <a:off x="350039" y="3944000"/>
            <a:ext cx="2536147" cy="887325"/>
            <a:chOff x="880714" y="3731738"/>
            <a:chExt cx="2536147" cy="887325"/>
          </a:xfrm>
        </p:grpSpPr>
        <p:sp>
          <p:nvSpPr>
            <p:cNvPr id="1132" name="Google Shape;1132;p77"/>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7"/>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7"/>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7"/>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7"/>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7"/>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7"/>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7"/>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7"/>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7"/>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7"/>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7"/>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7"/>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45" name="Google Shape;1145;p77"/>
          <p:cNvPicPr preferRelativeResize="0"/>
          <p:nvPr/>
        </p:nvPicPr>
        <p:blipFill>
          <a:blip r:embed="rId3">
            <a:alphaModFix/>
          </a:blip>
          <a:stretch>
            <a:fillRect/>
          </a:stretch>
        </p:blipFill>
        <p:spPr>
          <a:xfrm>
            <a:off x="2315913" y="130200"/>
            <a:ext cx="5545325" cy="43109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grpSp>
        <p:nvGrpSpPr>
          <p:cNvPr id="1150" name="Google Shape;1150;p78"/>
          <p:cNvGrpSpPr/>
          <p:nvPr/>
        </p:nvGrpSpPr>
        <p:grpSpPr>
          <a:xfrm>
            <a:off x="2148837" y="-24"/>
            <a:ext cx="5879495" cy="5302808"/>
            <a:chOff x="331763" y="414153"/>
            <a:chExt cx="6903246" cy="5019697"/>
          </a:xfrm>
        </p:grpSpPr>
        <p:sp>
          <p:nvSpPr>
            <p:cNvPr id="1151" name="Google Shape;1151;p78"/>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8"/>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8"/>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8"/>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5" name="Google Shape;1155;p78"/>
          <p:cNvSpPr txBox="1"/>
          <p:nvPr>
            <p:ph type="title"/>
          </p:nvPr>
        </p:nvSpPr>
        <p:spPr>
          <a:xfrm>
            <a:off x="713225" y="1054700"/>
            <a:ext cx="1754100" cy="284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FFFF99"/>
                </a:solidFill>
              </a:rPr>
              <a:t>Cập nhật nút</a:t>
            </a:r>
            <a:endParaRPr>
              <a:solidFill>
                <a:srgbClr val="FFFF99"/>
              </a:solidFill>
            </a:endParaRPr>
          </a:p>
        </p:txBody>
      </p:sp>
      <p:grpSp>
        <p:nvGrpSpPr>
          <p:cNvPr id="1156" name="Google Shape;1156;p78"/>
          <p:cNvGrpSpPr/>
          <p:nvPr/>
        </p:nvGrpSpPr>
        <p:grpSpPr>
          <a:xfrm>
            <a:off x="8389787" y="179931"/>
            <a:ext cx="486393" cy="125690"/>
            <a:chOff x="-890300" y="1406550"/>
            <a:chExt cx="806088" cy="208200"/>
          </a:xfrm>
        </p:grpSpPr>
        <p:sp>
          <p:nvSpPr>
            <p:cNvPr id="1157" name="Google Shape;1157;p78"/>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8"/>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8"/>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0" name="Google Shape;1160;p78"/>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161" name="Google Shape;1161;p78"/>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162" name="Google Shape;1162;p78"/>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163" name="Google Shape;1163;p78"/>
          <p:cNvGrpSpPr/>
          <p:nvPr/>
        </p:nvGrpSpPr>
        <p:grpSpPr>
          <a:xfrm>
            <a:off x="350039" y="3944000"/>
            <a:ext cx="2536147" cy="887325"/>
            <a:chOff x="880714" y="3731738"/>
            <a:chExt cx="2536147" cy="887325"/>
          </a:xfrm>
        </p:grpSpPr>
        <p:sp>
          <p:nvSpPr>
            <p:cNvPr id="1164" name="Google Shape;1164;p78"/>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8"/>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8"/>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8"/>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8"/>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8"/>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8"/>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8"/>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8"/>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8"/>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8"/>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8"/>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8"/>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77" name="Google Shape;1177;p78"/>
          <p:cNvPicPr preferRelativeResize="0"/>
          <p:nvPr/>
        </p:nvPicPr>
        <p:blipFill>
          <a:blip r:embed="rId3">
            <a:alphaModFix/>
          </a:blip>
          <a:stretch>
            <a:fillRect/>
          </a:stretch>
        </p:blipFill>
        <p:spPr>
          <a:xfrm>
            <a:off x="2318975" y="179925"/>
            <a:ext cx="5539201" cy="4297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grpSp>
        <p:nvGrpSpPr>
          <p:cNvPr id="1182" name="Google Shape;1182;p79"/>
          <p:cNvGrpSpPr/>
          <p:nvPr/>
        </p:nvGrpSpPr>
        <p:grpSpPr>
          <a:xfrm>
            <a:off x="2148837" y="-24"/>
            <a:ext cx="5879495" cy="5302808"/>
            <a:chOff x="331763" y="414153"/>
            <a:chExt cx="6903246" cy="5019697"/>
          </a:xfrm>
        </p:grpSpPr>
        <p:sp>
          <p:nvSpPr>
            <p:cNvPr id="1183" name="Google Shape;1183;p79"/>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9"/>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9"/>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9"/>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7" name="Google Shape;1187;p79"/>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94EE6B"/>
                </a:solidFill>
              </a:rPr>
              <a:t>Duyệt cây</a:t>
            </a:r>
            <a:endParaRPr>
              <a:solidFill>
                <a:srgbClr val="94EE6B"/>
              </a:solidFill>
            </a:endParaRPr>
          </a:p>
        </p:txBody>
      </p:sp>
      <p:grpSp>
        <p:nvGrpSpPr>
          <p:cNvPr id="1188" name="Google Shape;1188;p79"/>
          <p:cNvGrpSpPr/>
          <p:nvPr/>
        </p:nvGrpSpPr>
        <p:grpSpPr>
          <a:xfrm>
            <a:off x="8389787" y="179931"/>
            <a:ext cx="486393" cy="125690"/>
            <a:chOff x="-890300" y="1406550"/>
            <a:chExt cx="806088" cy="208200"/>
          </a:xfrm>
        </p:grpSpPr>
        <p:sp>
          <p:nvSpPr>
            <p:cNvPr id="1189" name="Google Shape;1189;p79"/>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9"/>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9"/>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2" name="Google Shape;1192;p79"/>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193" name="Google Shape;1193;p79"/>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194" name="Google Shape;1194;p79"/>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195" name="Google Shape;1195;p79"/>
          <p:cNvGrpSpPr/>
          <p:nvPr/>
        </p:nvGrpSpPr>
        <p:grpSpPr>
          <a:xfrm>
            <a:off x="350039" y="3944000"/>
            <a:ext cx="2536147" cy="887325"/>
            <a:chOff x="880714" y="3731738"/>
            <a:chExt cx="2536147" cy="887325"/>
          </a:xfrm>
        </p:grpSpPr>
        <p:sp>
          <p:nvSpPr>
            <p:cNvPr id="1196" name="Google Shape;1196;p79"/>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9"/>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9"/>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9"/>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9"/>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9"/>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9"/>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9"/>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9"/>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9"/>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9"/>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9"/>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9"/>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09" name="Google Shape;1209;p79"/>
          <p:cNvPicPr preferRelativeResize="0"/>
          <p:nvPr/>
        </p:nvPicPr>
        <p:blipFill>
          <a:blip r:embed="rId3">
            <a:alphaModFix/>
          </a:blip>
          <a:stretch>
            <a:fillRect/>
          </a:stretch>
        </p:blipFill>
        <p:spPr>
          <a:xfrm>
            <a:off x="2341988" y="130200"/>
            <a:ext cx="5493175" cy="4306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grpSp>
        <p:nvGrpSpPr>
          <p:cNvPr id="1214" name="Google Shape;1214;p80"/>
          <p:cNvGrpSpPr/>
          <p:nvPr/>
        </p:nvGrpSpPr>
        <p:grpSpPr>
          <a:xfrm>
            <a:off x="2148837" y="-24"/>
            <a:ext cx="5879495" cy="5302808"/>
            <a:chOff x="331763" y="414153"/>
            <a:chExt cx="6903246" cy="5019697"/>
          </a:xfrm>
        </p:grpSpPr>
        <p:sp>
          <p:nvSpPr>
            <p:cNvPr id="1215" name="Google Shape;1215;p80"/>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0"/>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0"/>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0"/>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80"/>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94EE6B"/>
                </a:solidFill>
              </a:rPr>
              <a:t>Duyệt cây</a:t>
            </a:r>
            <a:endParaRPr>
              <a:solidFill>
                <a:srgbClr val="94EE6B"/>
              </a:solidFill>
            </a:endParaRPr>
          </a:p>
        </p:txBody>
      </p:sp>
      <p:grpSp>
        <p:nvGrpSpPr>
          <p:cNvPr id="1220" name="Google Shape;1220;p80"/>
          <p:cNvGrpSpPr/>
          <p:nvPr/>
        </p:nvGrpSpPr>
        <p:grpSpPr>
          <a:xfrm>
            <a:off x="8389787" y="179931"/>
            <a:ext cx="486393" cy="125690"/>
            <a:chOff x="-890300" y="1406550"/>
            <a:chExt cx="806088" cy="208200"/>
          </a:xfrm>
        </p:grpSpPr>
        <p:sp>
          <p:nvSpPr>
            <p:cNvPr id="1221" name="Google Shape;1221;p80"/>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0"/>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0"/>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80"/>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225" name="Google Shape;1225;p80"/>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226" name="Google Shape;1226;p80"/>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227" name="Google Shape;1227;p80"/>
          <p:cNvGrpSpPr/>
          <p:nvPr/>
        </p:nvGrpSpPr>
        <p:grpSpPr>
          <a:xfrm>
            <a:off x="350039" y="3944000"/>
            <a:ext cx="2536147" cy="887325"/>
            <a:chOff x="880714" y="3731738"/>
            <a:chExt cx="2536147" cy="887325"/>
          </a:xfrm>
        </p:grpSpPr>
        <p:sp>
          <p:nvSpPr>
            <p:cNvPr id="1228" name="Google Shape;1228;p80"/>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0"/>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0"/>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0"/>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0"/>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0"/>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0"/>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0"/>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0"/>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0"/>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0"/>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0"/>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0"/>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1" name="Google Shape;1241;p80"/>
          <p:cNvPicPr preferRelativeResize="0"/>
          <p:nvPr/>
        </p:nvPicPr>
        <p:blipFill>
          <a:blip r:embed="rId3">
            <a:alphaModFix/>
          </a:blip>
          <a:stretch>
            <a:fillRect/>
          </a:stretch>
        </p:blipFill>
        <p:spPr>
          <a:xfrm>
            <a:off x="2325400" y="179925"/>
            <a:ext cx="5526349" cy="428704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grpSp>
        <p:nvGrpSpPr>
          <p:cNvPr id="1246" name="Google Shape;1246;p81"/>
          <p:cNvGrpSpPr/>
          <p:nvPr/>
        </p:nvGrpSpPr>
        <p:grpSpPr>
          <a:xfrm>
            <a:off x="2148837" y="-24"/>
            <a:ext cx="5879495" cy="5302808"/>
            <a:chOff x="331763" y="414153"/>
            <a:chExt cx="6903246" cy="5019697"/>
          </a:xfrm>
        </p:grpSpPr>
        <p:sp>
          <p:nvSpPr>
            <p:cNvPr id="1247" name="Google Shape;1247;p81"/>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1"/>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1"/>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1"/>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1" name="Google Shape;1251;p81"/>
          <p:cNvSpPr txBox="1"/>
          <p:nvPr>
            <p:ph type="title"/>
          </p:nvPr>
        </p:nvSpPr>
        <p:spPr>
          <a:xfrm>
            <a:off x="713225" y="1101675"/>
            <a:ext cx="1754100" cy="27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BD64B5"/>
                </a:solidFill>
              </a:rPr>
              <a:t>Tìm kiếm nút</a:t>
            </a:r>
            <a:endParaRPr>
              <a:solidFill>
                <a:srgbClr val="BD64B5"/>
              </a:solidFill>
            </a:endParaRPr>
          </a:p>
        </p:txBody>
      </p:sp>
      <p:grpSp>
        <p:nvGrpSpPr>
          <p:cNvPr id="1252" name="Google Shape;1252;p81"/>
          <p:cNvGrpSpPr/>
          <p:nvPr/>
        </p:nvGrpSpPr>
        <p:grpSpPr>
          <a:xfrm>
            <a:off x="8389787" y="179931"/>
            <a:ext cx="486393" cy="125690"/>
            <a:chOff x="-890300" y="1406550"/>
            <a:chExt cx="806088" cy="208200"/>
          </a:xfrm>
        </p:grpSpPr>
        <p:sp>
          <p:nvSpPr>
            <p:cNvPr id="1253" name="Google Shape;1253;p81"/>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1"/>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1"/>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6" name="Google Shape;1256;p81"/>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257" name="Google Shape;1257;p81"/>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258" name="Google Shape;1258;p81"/>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259" name="Google Shape;1259;p81"/>
          <p:cNvGrpSpPr/>
          <p:nvPr/>
        </p:nvGrpSpPr>
        <p:grpSpPr>
          <a:xfrm>
            <a:off x="350039" y="3944000"/>
            <a:ext cx="2536147" cy="887325"/>
            <a:chOff x="880714" y="3731738"/>
            <a:chExt cx="2536147" cy="887325"/>
          </a:xfrm>
        </p:grpSpPr>
        <p:sp>
          <p:nvSpPr>
            <p:cNvPr id="1260" name="Google Shape;1260;p81"/>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1"/>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1"/>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1"/>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1"/>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1"/>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1"/>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1"/>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1"/>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1"/>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1"/>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1"/>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1"/>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73" name="Google Shape;1273;p81"/>
          <p:cNvPicPr preferRelativeResize="0"/>
          <p:nvPr/>
        </p:nvPicPr>
        <p:blipFill>
          <a:blip r:embed="rId3">
            <a:alphaModFix/>
          </a:blip>
          <a:stretch>
            <a:fillRect/>
          </a:stretch>
        </p:blipFill>
        <p:spPr>
          <a:xfrm>
            <a:off x="2299750" y="120225"/>
            <a:ext cx="5577650" cy="4326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grpSp>
        <p:nvGrpSpPr>
          <p:cNvPr id="1278" name="Google Shape;1278;p82"/>
          <p:cNvGrpSpPr/>
          <p:nvPr/>
        </p:nvGrpSpPr>
        <p:grpSpPr>
          <a:xfrm>
            <a:off x="2148837" y="-24"/>
            <a:ext cx="5879495" cy="5302808"/>
            <a:chOff x="331763" y="414153"/>
            <a:chExt cx="6903246" cy="5019697"/>
          </a:xfrm>
        </p:grpSpPr>
        <p:sp>
          <p:nvSpPr>
            <p:cNvPr id="1279" name="Google Shape;1279;p82"/>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2"/>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2"/>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2"/>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3" name="Google Shape;1283;p82"/>
          <p:cNvSpPr txBox="1"/>
          <p:nvPr>
            <p:ph type="title"/>
          </p:nvPr>
        </p:nvSpPr>
        <p:spPr>
          <a:xfrm>
            <a:off x="713225" y="1101675"/>
            <a:ext cx="1754100" cy="27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BD64B5"/>
                </a:solidFill>
              </a:rPr>
              <a:t>Tìm kiếm nút</a:t>
            </a:r>
            <a:endParaRPr>
              <a:solidFill>
                <a:srgbClr val="BD64B5"/>
              </a:solidFill>
            </a:endParaRPr>
          </a:p>
        </p:txBody>
      </p:sp>
      <p:grpSp>
        <p:nvGrpSpPr>
          <p:cNvPr id="1284" name="Google Shape;1284;p82"/>
          <p:cNvGrpSpPr/>
          <p:nvPr/>
        </p:nvGrpSpPr>
        <p:grpSpPr>
          <a:xfrm>
            <a:off x="8389787" y="179931"/>
            <a:ext cx="486393" cy="125690"/>
            <a:chOff x="-890300" y="1406550"/>
            <a:chExt cx="806088" cy="208200"/>
          </a:xfrm>
        </p:grpSpPr>
        <p:sp>
          <p:nvSpPr>
            <p:cNvPr id="1285" name="Google Shape;1285;p82"/>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2"/>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2"/>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82"/>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289" name="Google Shape;1289;p82"/>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290" name="Google Shape;1290;p82"/>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291" name="Google Shape;1291;p82"/>
          <p:cNvGrpSpPr/>
          <p:nvPr/>
        </p:nvGrpSpPr>
        <p:grpSpPr>
          <a:xfrm>
            <a:off x="350039" y="3944000"/>
            <a:ext cx="2536147" cy="887325"/>
            <a:chOff x="880714" y="3731738"/>
            <a:chExt cx="2536147" cy="887325"/>
          </a:xfrm>
        </p:grpSpPr>
        <p:sp>
          <p:nvSpPr>
            <p:cNvPr id="1292" name="Google Shape;1292;p82"/>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2"/>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2"/>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2"/>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2"/>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2"/>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2"/>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2"/>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2"/>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2"/>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2"/>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2"/>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2"/>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05" name="Google Shape;1305;p82"/>
          <p:cNvPicPr preferRelativeResize="0"/>
          <p:nvPr/>
        </p:nvPicPr>
        <p:blipFill>
          <a:blip r:embed="rId3">
            <a:alphaModFix/>
          </a:blip>
          <a:stretch>
            <a:fillRect/>
          </a:stretch>
        </p:blipFill>
        <p:spPr>
          <a:xfrm>
            <a:off x="2315913" y="130200"/>
            <a:ext cx="5545325" cy="432020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grpSp>
        <p:nvGrpSpPr>
          <p:cNvPr id="1310" name="Google Shape;1310;p83"/>
          <p:cNvGrpSpPr/>
          <p:nvPr/>
        </p:nvGrpSpPr>
        <p:grpSpPr>
          <a:xfrm>
            <a:off x="2148837" y="-24"/>
            <a:ext cx="5879495" cy="5302808"/>
            <a:chOff x="331763" y="414153"/>
            <a:chExt cx="6903246" cy="5019697"/>
          </a:xfrm>
        </p:grpSpPr>
        <p:sp>
          <p:nvSpPr>
            <p:cNvPr id="1311" name="Google Shape;1311;p83"/>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3"/>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3"/>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3"/>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5" name="Google Shape;1315;p83"/>
          <p:cNvSpPr txBox="1"/>
          <p:nvPr>
            <p:ph type="title"/>
          </p:nvPr>
        </p:nvSpPr>
        <p:spPr>
          <a:xfrm>
            <a:off x="713225" y="1101675"/>
            <a:ext cx="1754100" cy="27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BD64B5"/>
                </a:solidFill>
              </a:rPr>
              <a:t>Tìm kiếm nút</a:t>
            </a:r>
            <a:endParaRPr>
              <a:solidFill>
                <a:srgbClr val="BD64B5"/>
              </a:solidFill>
            </a:endParaRPr>
          </a:p>
        </p:txBody>
      </p:sp>
      <p:grpSp>
        <p:nvGrpSpPr>
          <p:cNvPr id="1316" name="Google Shape;1316;p83"/>
          <p:cNvGrpSpPr/>
          <p:nvPr/>
        </p:nvGrpSpPr>
        <p:grpSpPr>
          <a:xfrm>
            <a:off x="8389787" y="179931"/>
            <a:ext cx="486393" cy="125690"/>
            <a:chOff x="-890300" y="1406550"/>
            <a:chExt cx="806088" cy="208200"/>
          </a:xfrm>
        </p:grpSpPr>
        <p:sp>
          <p:nvSpPr>
            <p:cNvPr id="1317" name="Google Shape;1317;p83"/>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3"/>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3"/>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0" name="Google Shape;1320;p83"/>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321" name="Google Shape;1321;p83"/>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322" name="Google Shape;1322;p83"/>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323" name="Google Shape;1323;p83"/>
          <p:cNvGrpSpPr/>
          <p:nvPr/>
        </p:nvGrpSpPr>
        <p:grpSpPr>
          <a:xfrm>
            <a:off x="350039" y="3944000"/>
            <a:ext cx="2536147" cy="887325"/>
            <a:chOff x="880714" y="3731738"/>
            <a:chExt cx="2536147" cy="887325"/>
          </a:xfrm>
        </p:grpSpPr>
        <p:sp>
          <p:nvSpPr>
            <p:cNvPr id="1324" name="Google Shape;1324;p83"/>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3"/>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3"/>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3"/>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83"/>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3"/>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3"/>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3"/>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3"/>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3"/>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3"/>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3"/>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3"/>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37" name="Google Shape;1337;p83"/>
          <p:cNvPicPr preferRelativeResize="0"/>
          <p:nvPr/>
        </p:nvPicPr>
        <p:blipFill>
          <a:blip r:embed="rId3">
            <a:alphaModFix/>
          </a:blip>
          <a:stretch>
            <a:fillRect/>
          </a:stretch>
        </p:blipFill>
        <p:spPr>
          <a:xfrm>
            <a:off x="2294275" y="120250"/>
            <a:ext cx="5552001" cy="43069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84"/>
          <p:cNvSpPr txBox="1"/>
          <p:nvPr>
            <p:ph type="title"/>
          </p:nvPr>
        </p:nvSpPr>
        <p:spPr>
          <a:xfrm>
            <a:off x="4355250" y="1307100"/>
            <a:ext cx="40755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solidFill>
                <a:schemeClr val="accent4"/>
              </a:solidFill>
            </a:endParaRPr>
          </a:p>
        </p:txBody>
      </p:sp>
      <p:grpSp>
        <p:nvGrpSpPr>
          <p:cNvPr id="1343" name="Google Shape;1343;p84"/>
          <p:cNvGrpSpPr/>
          <p:nvPr/>
        </p:nvGrpSpPr>
        <p:grpSpPr>
          <a:xfrm>
            <a:off x="335642" y="696438"/>
            <a:ext cx="2932044" cy="3907563"/>
            <a:chOff x="335642" y="696438"/>
            <a:chExt cx="2932044" cy="3907563"/>
          </a:xfrm>
        </p:grpSpPr>
        <p:sp>
          <p:nvSpPr>
            <p:cNvPr id="1344" name="Google Shape;1344;p84"/>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4"/>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4"/>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4"/>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4"/>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4"/>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4"/>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4"/>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4"/>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4"/>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4"/>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4"/>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4"/>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4"/>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4"/>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4"/>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4"/>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4"/>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4"/>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4"/>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4"/>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4"/>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4"/>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4"/>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4"/>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4"/>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4"/>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4"/>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4"/>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4"/>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4"/>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4"/>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4"/>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84"/>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4"/>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4"/>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84"/>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4"/>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4"/>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4"/>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4"/>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4"/>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4"/>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4"/>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4"/>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9" name="Google Shape;1389;p84"/>
          <p:cNvSpPr txBox="1"/>
          <p:nvPr/>
        </p:nvSpPr>
        <p:spPr>
          <a:xfrm>
            <a:off x="4014788" y="245350"/>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1390" name="Google Shape;1390;p84"/>
          <p:cNvSpPr txBox="1"/>
          <p:nvPr/>
        </p:nvSpPr>
        <p:spPr>
          <a:xfrm>
            <a:off x="7313175" y="3836400"/>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391" name="Google Shape;1391;p84"/>
          <p:cNvSpPr txBox="1"/>
          <p:nvPr/>
        </p:nvSpPr>
        <p:spPr>
          <a:xfrm>
            <a:off x="7778275" y="404940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1392" name="Google Shape;1392;p84"/>
          <p:cNvSpPr txBox="1"/>
          <p:nvPr/>
        </p:nvSpPr>
        <p:spPr>
          <a:xfrm>
            <a:off x="4459138" y="460025"/>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Bốn loại </a:t>
            </a:r>
            <a:r>
              <a:rPr lang="en">
                <a:solidFill>
                  <a:schemeClr val="accent3"/>
                </a:solidFill>
              </a:rPr>
              <a:t>cây dữ liệu</a:t>
            </a:r>
            <a:endParaRPr>
              <a:solidFill>
                <a:schemeClr val="accent3"/>
              </a:solidFill>
            </a:endParaRPr>
          </a:p>
        </p:txBody>
      </p:sp>
      <p:sp>
        <p:nvSpPr>
          <p:cNvPr id="400" name="Google Shape;400;p33"/>
          <p:cNvSpPr txBox="1"/>
          <p:nvPr>
            <p:ph idx="5" type="subTitle"/>
          </p:nvPr>
        </p:nvSpPr>
        <p:spPr>
          <a:xfrm>
            <a:off x="3194421" y="1418275"/>
            <a:ext cx="27915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Cây tổng quát</a:t>
            </a:r>
            <a:endParaRPr/>
          </a:p>
        </p:txBody>
      </p:sp>
      <p:sp>
        <p:nvSpPr>
          <p:cNvPr id="401" name="Google Shape;401;p33"/>
          <p:cNvSpPr txBox="1"/>
          <p:nvPr>
            <p:ph idx="6" type="subTitle"/>
          </p:nvPr>
        </p:nvSpPr>
        <p:spPr>
          <a:xfrm>
            <a:off x="3194419" y="3061250"/>
            <a:ext cx="30675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Cây cân bằng</a:t>
            </a:r>
            <a:endParaRPr/>
          </a:p>
        </p:txBody>
      </p:sp>
      <p:sp>
        <p:nvSpPr>
          <p:cNvPr id="402" name="Google Shape;402;p33"/>
          <p:cNvSpPr txBox="1"/>
          <p:nvPr>
            <p:ph idx="7" type="subTitle"/>
          </p:nvPr>
        </p:nvSpPr>
        <p:spPr>
          <a:xfrm>
            <a:off x="6139595" y="1418275"/>
            <a:ext cx="28839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Cây nhị phân</a:t>
            </a:r>
            <a:endParaRPr/>
          </a:p>
        </p:txBody>
      </p:sp>
      <p:sp>
        <p:nvSpPr>
          <p:cNvPr id="403" name="Google Shape;403;p33"/>
          <p:cNvSpPr txBox="1"/>
          <p:nvPr>
            <p:ph idx="8" type="subTitle"/>
          </p:nvPr>
        </p:nvSpPr>
        <p:spPr>
          <a:xfrm>
            <a:off x="5993500" y="3061250"/>
            <a:ext cx="3176100" cy="95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Cây nhị phân </a:t>
            </a:r>
            <a:endParaRPr/>
          </a:p>
          <a:p>
            <a:pPr indent="0" lvl="0" marL="0" rtl="0" algn="l">
              <a:spcBef>
                <a:spcPts val="0"/>
              </a:spcBef>
              <a:spcAft>
                <a:spcPts val="0"/>
              </a:spcAft>
              <a:buNone/>
            </a:pPr>
            <a:r>
              <a:rPr lang="en"/>
              <a:t>cân bằng</a:t>
            </a:r>
            <a:endParaRPr/>
          </a:p>
        </p:txBody>
      </p:sp>
      <p:grpSp>
        <p:nvGrpSpPr>
          <p:cNvPr id="404" name="Google Shape;404;p33"/>
          <p:cNvGrpSpPr/>
          <p:nvPr/>
        </p:nvGrpSpPr>
        <p:grpSpPr>
          <a:xfrm>
            <a:off x="394008" y="1479426"/>
            <a:ext cx="2041216" cy="2884728"/>
            <a:chOff x="719992" y="1135488"/>
            <a:chExt cx="2415354" cy="3413475"/>
          </a:xfrm>
        </p:grpSpPr>
        <p:sp>
          <p:nvSpPr>
            <p:cNvPr id="405" name="Google Shape;405;p33"/>
            <p:cNvSpPr/>
            <p:nvPr/>
          </p:nvSpPr>
          <p:spPr>
            <a:xfrm>
              <a:off x="719992" y="1144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a:off x="1206317" y="113548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a:off x="719992" y="14562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p:nvPr/>
          </p:nvSpPr>
          <p:spPr>
            <a:xfrm>
              <a:off x="719992" y="178300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719992" y="210973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1154846" y="210973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1689227" y="21097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719992" y="242031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719992" y="276316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a:off x="719992" y="307208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a:off x="719992" y="338101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a:off x="733714" y="416198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1154846" y="242031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a:off x="1115907" y="276316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1154846" y="307208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1154846" y="339797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1154846" y="372386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1558536" y="242031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a:off x="1558536" y="276316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p:nvPr/>
          </p:nvSpPr>
          <p:spPr>
            <a:xfrm>
              <a:off x="1589699" y="307208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1589699" y="341658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1589699" y="372386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2268127" y="242031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2558446" y="274620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2727100" y="30721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2727100" y="372391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733714" y="44010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1634836" y="114738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1206336" y="145631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1939636" y="145218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1206329" y="17830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2124079" y="210767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2727104" y="34165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1154861" y="437562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1154861" y="414552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txBox="1"/>
          <p:nvPr>
            <p:ph idx="2" type="subTitle"/>
          </p:nvPr>
        </p:nvSpPr>
        <p:spPr>
          <a:xfrm>
            <a:off x="3592700" y="183685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Thêm nút mới vào dưới nút cha</a:t>
            </a:r>
            <a:endParaRPr/>
          </a:p>
        </p:txBody>
      </p:sp>
      <p:sp>
        <p:nvSpPr>
          <p:cNvPr id="446" name="Google Shape;446;p34"/>
          <p:cNvSpPr txBox="1"/>
          <p:nvPr>
            <p:ph idx="5" type="subTitle"/>
          </p:nvPr>
        </p:nvSpPr>
        <p:spPr>
          <a:xfrm>
            <a:off x="6111474" y="183685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Xóa nút và các con của nó</a:t>
            </a:r>
            <a:endParaRPr/>
          </a:p>
        </p:txBody>
      </p:sp>
      <p:sp>
        <p:nvSpPr>
          <p:cNvPr id="447" name="Google Shape;447;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Các </a:t>
            </a:r>
            <a:r>
              <a:rPr lang="en">
                <a:solidFill>
                  <a:schemeClr val="accent4"/>
                </a:solidFill>
              </a:rPr>
              <a:t>thao tác</a:t>
            </a:r>
            <a:endParaRPr>
              <a:solidFill>
                <a:schemeClr val="accent4"/>
              </a:solidFill>
            </a:endParaRPr>
          </a:p>
        </p:txBody>
      </p:sp>
      <p:sp>
        <p:nvSpPr>
          <p:cNvPr id="448" name="Google Shape;448;p34"/>
          <p:cNvSpPr txBox="1"/>
          <p:nvPr>
            <p:ph idx="1" type="subTitle"/>
          </p:nvPr>
        </p:nvSpPr>
        <p:spPr>
          <a:xfrm>
            <a:off x="1265725" y="1970925"/>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Khởi tạo cây rỗng</a:t>
            </a:r>
            <a:endParaRPr/>
          </a:p>
        </p:txBody>
      </p:sp>
      <p:sp>
        <p:nvSpPr>
          <p:cNvPr id="449" name="Google Shape;449;p34"/>
          <p:cNvSpPr txBox="1"/>
          <p:nvPr>
            <p:ph idx="3" type="subTitle"/>
          </p:nvPr>
        </p:nvSpPr>
        <p:spPr>
          <a:xfrm>
            <a:off x="1261825" y="33950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Cập nhật giá trị nút</a:t>
            </a:r>
            <a:endParaRPr/>
          </a:p>
        </p:txBody>
      </p:sp>
      <p:sp>
        <p:nvSpPr>
          <p:cNvPr id="450" name="Google Shape;450;p34"/>
          <p:cNvSpPr txBox="1"/>
          <p:nvPr>
            <p:ph idx="4" type="subTitle"/>
          </p:nvPr>
        </p:nvSpPr>
        <p:spPr>
          <a:xfrm>
            <a:off x="3731675" y="33950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Duyệt cây theo thuật toán DFS hoặc BFS</a:t>
            </a:r>
            <a:endParaRPr/>
          </a:p>
        </p:txBody>
      </p:sp>
      <p:sp>
        <p:nvSpPr>
          <p:cNvPr id="451" name="Google Shape;451;p34"/>
          <p:cNvSpPr txBox="1"/>
          <p:nvPr>
            <p:ph idx="6" type="subTitle"/>
          </p:nvPr>
        </p:nvSpPr>
        <p:spPr>
          <a:xfrm>
            <a:off x="6201524" y="33950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Tìm kiếm nút theo giá trị</a:t>
            </a:r>
            <a:endParaRPr/>
          </a:p>
        </p:txBody>
      </p:sp>
      <p:sp>
        <p:nvSpPr>
          <p:cNvPr id="452" name="Google Shape;452;p34"/>
          <p:cNvSpPr txBox="1"/>
          <p:nvPr>
            <p:ph idx="7" type="subTitle"/>
          </p:nvPr>
        </p:nvSpPr>
        <p:spPr>
          <a:xfrm>
            <a:off x="931025" y="1295500"/>
            <a:ext cx="2382900" cy="54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Tạo cây mới</a:t>
            </a:r>
            <a:endParaRPr/>
          </a:p>
        </p:txBody>
      </p:sp>
      <p:sp>
        <p:nvSpPr>
          <p:cNvPr id="453" name="Google Shape;453;p34"/>
          <p:cNvSpPr txBox="1"/>
          <p:nvPr>
            <p:ph idx="8" type="subTitle"/>
          </p:nvPr>
        </p:nvSpPr>
        <p:spPr>
          <a:xfrm>
            <a:off x="3491888" y="1360899"/>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Chèn</a:t>
            </a:r>
            <a:endParaRPr/>
          </a:p>
        </p:txBody>
      </p:sp>
      <p:sp>
        <p:nvSpPr>
          <p:cNvPr id="454" name="Google Shape;454;p34"/>
          <p:cNvSpPr txBox="1"/>
          <p:nvPr>
            <p:ph idx="9" type="subTitle"/>
          </p:nvPr>
        </p:nvSpPr>
        <p:spPr>
          <a:xfrm>
            <a:off x="5919673" y="1389749"/>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Xóa</a:t>
            </a:r>
            <a:endParaRPr/>
          </a:p>
        </p:txBody>
      </p:sp>
      <p:sp>
        <p:nvSpPr>
          <p:cNvPr id="455" name="Google Shape;455;p34"/>
          <p:cNvSpPr txBox="1"/>
          <p:nvPr>
            <p:ph idx="13" type="subTitle"/>
          </p:nvPr>
        </p:nvSpPr>
        <p:spPr>
          <a:xfrm>
            <a:off x="979977" y="2902400"/>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Cập nhât</a:t>
            </a:r>
            <a:endParaRPr/>
          </a:p>
        </p:txBody>
      </p:sp>
      <p:sp>
        <p:nvSpPr>
          <p:cNvPr id="456" name="Google Shape;456;p34"/>
          <p:cNvSpPr txBox="1"/>
          <p:nvPr>
            <p:ph idx="14" type="subTitle"/>
          </p:nvPr>
        </p:nvSpPr>
        <p:spPr>
          <a:xfrm>
            <a:off x="3449825" y="2902400"/>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Duyệt cây</a:t>
            </a:r>
            <a:endParaRPr/>
          </a:p>
        </p:txBody>
      </p:sp>
      <p:sp>
        <p:nvSpPr>
          <p:cNvPr id="457" name="Google Shape;457;p34"/>
          <p:cNvSpPr txBox="1"/>
          <p:nvPr>
            <p:ph idx="15" type="subTitle"/>
          </p:nvPr>
        </p:nvSpPr>
        <p:spPr>
          <a:xfrm>
            <a:off x="5919673" y="2902400"/>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Tìm kiếm</a:t>
            </a:r>
            <a:endParaRPr/>
          </a:p>
        </p:txBody>
      </p:sp>
      <p:sp>
        <p:nvSpPr>
          <p:cNvPr id="458" name="Google Shape;458;p34"/>
          <p:cNvSpPr txBox="1"/>
          <p:nvPr/>
        </p:nvSpPr>
        <p:spPr>
          <a:xfrm>
            <a:off x="226313" y="2963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59" name="Google Shape;459;p34"/>
          <p:cNvSpPr txBox="1"/>
          <p:nvPr/>
        </p:nvSpPr>
        <p:spPr>
          <a:xfrm>
            <a:off x="7963500" y="3606600"/>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60" name="Google Shape;460;p34"/>
          <p:cNvSpPr txBox="1"/>
          <p:nvPr/>
        </p:nvSpPr>
        <p:spPr>
          <a:xfrm>
            <a:off x="7951750" y="436590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61" name="Google Shape;461;p34"/>
          <p:cNvSpPr txBox="1"/>
          <p:nvPr/>
        </p:nvSpPr>
        <p:spPr>
          <a:xfrm>
            <a:off x="670663" y="51105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62" name="Google Shape;462;p34"/>
          <p:cNvGrpSpPr/>
          <p:nvPr/>
        </p:nvGrpSpPr>
        <p:grpSpPr>
          <a:xfrm>
            <a:off x="8389787" y="179931"/>
            <a:ext cx="486393" cy="125690"/>
            <a:chOff x="-890300" y="1406550"/>
            <a:chExt cx="806088" cy="208200"/>
          </a:xfrm>
        </p:grpSpPr>
        <p:sp>
          <p:nvSpPr>
            <p:cNvPr id="463" name="Google Shape;463;p3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4"/>
          <p:cNvSpPr txBox="1"/>
          <p:nvPr/>
        </p:nvSpPr>
        <p:spPr>
          <a:xfrm>
            <a:off x="319025" y="403467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5"/>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
          <p:cNvSpPr txBox="1"/>
          <p:nvPr>
            <p:ph idx="2" type="subTitle"/>
          </p:nvPr>
        </p:nvSpPr>
        <p:spPr>
          <a:xfrm>
            <a:off x="4651525" y="1853500"/>
            <a:ext cx="28194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Chọn thao tác cần thực hiện, nhập tham số cần thiết</a:t>
            </a:r>
            <a:endParaRPr/>
          </a:p>
        </p:txBody>
      </p:sp>
      <p:sp>
        <p:nvSpPr>
          <p:cNvPr id="473" name="Google Shape;47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Giao diện </a:t>
            </a:r>
            <a:r>
              <a:rPr lang="en">
                <a:solidFill>
                  <a:schemeClr val="accent4"/>
                </a:solidFill>
              </a:rPr>
              <a:t>(GUI)</a:t>
            </a:r>
            <a:endParaRPr>
              <a:solidFill>
                <a:schemeClr val="accent4"/>
              </a:solidFill>
            </a:endParaRPr>
          </a:p>
        </p:txBody>
      </p:sp>
      <p:sp>
        <p:nvSpPr>
          <p:cNvPr id="474" name="Google Shape;474;p35"/>
          <p:cNvSpPr txBox="1"/>
          <p:nvPr>
            <p:ph idx="1" type="subTitle"/>
          </p:nvPr>
        </p:nvSpPr>
        <p:spPr>
          <a:xfrm>
            <a:off x="1394900" y="18535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Chọn loại cây, menu trợ giúp, và nút thoát</a:t>
            </a:r>
            <a:endParaRPr/>
          </a:p>
        </p:txBody>
      </p:sp>
      <p:sp>
        <p:nvSpPr>
          <p:cNvPr id="475" name="Google Shape;475;p35"/>
          <p:cNvSpPr txBox="1"/>
          <p:nvPr>
            <p:ph idx="3" type="subTitle"/>
          </p:nvPr>
        </p:nvSpPr>
        <p:spPr>
          <a:xfrm>
            <a:off x="1394900" y="32837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Hiển thị mã giả hoặc mã thực thi khi thao tác được thực hiện.</a:t>
            </a:r>
            <a:endParaRPr/>
          </a:p>
        </p:txBody>
      </p:sp>
      <p:sp>
        <p:nvSpPr>
          <p:cNvPr id="476" name="Google Shape;476;p35"/>
          <p:cNvSpPr txBox="1"/>
          <p:nvPr>
            <p:ph idx="4" type="subTitle"/>
          </p:nvPr>
        </p:nvSpPr>
        <p:spPr>
          <a:xfrm>
            <a:off x="4651525" y="32837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Hiển thị tiến độ thao tác, cho phép quay lại hoặc tiếp tục</a:t>
            </a:r>
            <a:endParaRPr/>
          </a:p>
        </p:txBody>
      </p:sp>
      <p:sp>
        <p:nvSpPr>
          <p:cNvPr id="477" name="Google Shape;477;p35"/>
          <p:cNvSpPr txBox="1"/>
          <p:nvPr>
            <p:ph idx="7" type="subTitle"/>
          </p:nvPr>
        </p:nvSpPr>
        <p:spPr>
          <a:xfrm>
            <a:off x="1113050" y="1360900"/>
            <a:ext cx="22680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Menu chính</a:t>
            </a:r>
            <a:endParaRPr/>
          </a:p>
        </p:txBody>
      </p:sp>
      <p:sp>
        <p:nvSpPr>
          <p:cNvPr id="478" name="Google Shape;478;p35"/>
          <p:cNvSpPr txBox="1"/>
          <p:nvPr>
            <p:ph idx="8" type="subTitle"/>
          </p:nvPr>
        </p:nvSpPr>
        <p:spPr>
          <a:xfrm>
            <a:off x="4369675" y="1360900"/>
            <a:ext cx="29604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Menu thao tác</a:t>
            </a:r>
            <a:endParaRPr/>
          </a:p>
        </p:txBody>
      </p:sp>
      <p:sp>
        <p:nvSpPr>
          <p:cNvPr id="479" name="Google Shape;479;p35"/>
          <p:cNvSpPr txBox="1"/>
          <p:nvPr>
            <p:ph idx="13" type="subTitle"/>
          </p:nvPr>
        </p:nvSpPr>
        <p:spPr>
          <a:xfrm>
            <a:off x="1012099" y="2838075"/>
            <a:ext cx="27516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Hiển thị mã</a:t>
            </a:r>
            <a:endParaRPr/>
          </a:p>
        </p:txBody>
      </p:sp>
      <p:sp>
        <p:nvSpPr>
          <p:cNvPr id="480" name="Google Shape;480;p35"/>
          <p:cNvSpPr txBox="1"/>
          <p:nvPr>
            <p:ph idx="14" type="subTitle"/>
          </p:nvPr>
        </p:nvSpPr>
        <p:spPr>
          <a:xfrm>
            <a:off x="4369675" y="2791100"/>
            <a:ext cx="37608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Thanh tiến trình</a:t>
            </a:r>
            <a:endParaRPr/>
          </a:p>
        </p:txBody>
      </p:sp>
      <p:sp>
        <p:nvSpPr>
          <p:cNvPr id="481" name="Google Shape;481;p35"/>
          <p:cNvSpPr txBox="1"/>
          <p:nvPr/>
        </p:nvSpPr>
        <p:spPr>
          <a:xfrm>
            <a:off x="226313" y="2963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82" name="Google Shape;482;p35"/>
          <p:cNvSpPr txBox="1"/>
          <p:nvPr/>
        </p:nvSpPr>
        <p:spPr>
          <a:xfrm>
            <a:off x="7343775" y="4152900"/>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83" name="Google Shape;483;p35"/>
          <p:cNvSpPr txBox="1"/>
          <p:nvPr/>
        </p:nvSpPr>
        <p:spPr>
          <a:xfrm>
            <a:off x="7951750" y="436590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84" name="Google Shape;484;p35"/>
          <p:cNvSpPr txBox="1"/>
          <p:nvPr/>
        </p:nvSpPr>
        <p:spPr>
          <a:xfrm>
            <a:off x="670663" y="51105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85" name="Google Shape;485;p35"/>
          <p:cNvGrpSpPr/>
          <p:nvPr/>
        </p:nvGrpSpPr>
        <p:grpSpPr>
          <a:xfrm>
            <a:off x="8389787" y="179931"/>
            <a:ext cx="486393" cy="125690"/>
            <a:chOff x="-890300" y="1406550"/>
            <a:chExt cx="806088" cy="208200"/>
          </a:xfrm>
        </p:grpSpPr>
        <p:sp>
          <p:nvSpPr>
            <p:cNvPr id="486" name="Google Shape;486;p35"/>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5"/>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5"/>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35"/>
          <p:cNvSpPr txBox="1"/>
          <p:nvPr/>
        </p:nvSpPr>
        <p:spPr>
          <a:xfrm>
            <a:off x="319025" y="403467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6"/>
          <p:cNvSpPr txBox="1"/>
          <p:nvPr>
            <p:ph type="title"/>
          </p:nvPr>
        </p:nvSpPr>
        <p:spPr>
          <a:xfrm>
            <a:off x="4199875" y="1365550"/>
            <a:ext cx="4739100" cy="30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EC7955"/>
                </a:solidFill>
              </a:rPr>
              <a:t>02.</a:t>
            </a:r>
            <a:endParaRPr sz="4800">
              <a:solidFill>
                <a:srgbClr val="EC7955"/>
              </a:solidFill>
            </a:endParaRPr>
          </a:p>
          <a:p>
            <a:pPr indent="0" lvl="0" marL="0" rtl="0" algn="l">
              <a:spcBef>
                <a:spcPts val="0"/>
              </a:spcBef>
              <a:spcAft>
                <a:spcPts val="0"/>
              </a:spcAft>
              <a:buNone/>
            </a:pPr>
            <a:r>
              <a:rPr lang="en" sz="4800"/>
              <a:t>Phân tích </a:t>
            </a:r>
            <a:r>
              <a:rPr lang="en" sz="4800">
                <a:solidFill>
                  <a:schemeClr val="accent5"/>
                </a:solidFill>
              </a:rPr>
              <a:t>bài toán</a:t>
            </a:r>
            <a:r>
              <a:rPr lang="en" sz="4800"/>
              <a:t> thành </a:t>
            </a:r>
            <a:endParaRPr sz="4800"/>
          </a:p>
          <a:p>
            <a:pPr indent="0" lvl="0" marL="0" rtl="0" algn="l">
              <a:spcBef>
                <a:spcPts val="0"/>
              </a:spcBef>
              <a:spcAft>
                <a:spcPts val="0"/>
              </a:spcAft>
              <a:buNone/>
            </a:pPr>
            <a:r>
              <a:rPr lang="en" sz="4800"/>
              <a:t>các </a:t>
            </a:r>
            <a:r>
              <a:rPr lang="en" sz="4800">
                <a:solidFill>
                  <a:srgbClr val="00FFFF"/>
                </a:solidFill>
              </a:rPr>
              <a:t>biểu đồ</a:t>
            </a:r>
            <a:endParaRPr sz="4800">
              <a:solidFill>
                <a:srgbClr val="00FFFF"/>
              </a:solidFill>
            </a:endParaRPr>
          </a:p>
        </p:txBody>
      </p:sp>
      <p:sp>
        <p:nvSpPr>
          <p:cNvPr id="495" name="Google Shape;495;p36"/>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496" name="Google Shape;496;p36"/>
          <p:cNvGrpSpPr/>
          <p:nvPr/>
        </p:nvGrpSpPr>
        <p:grpSpPr>
          <a:xfrm>
            <a:off x="335642" y="696438"/>
            <a:ext cx="2932044" cy="3907563"/>
            <a:chOff x="335642" y="696438"/>
            <a:chExt cx="2932044" cy="3907563"/>
          </a:xfrm>
        </p:grpSpPr>
        <p:sp>
          <p:nvSpPr>
            <p:cNvPr id="497" name="Google Shape;497;p36"/>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6"/>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6"/>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36"/>
          <p:cNvSpPr txBox="1"/>
          <p:nvPr/>
        </p:nvSpPr>
        <p:spPr>
          <a:xfrm>
            <a:off x="8419675" y="3107025"/>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