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3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F620F2-6DEA-4504-BE27-1F885E7D058F}" type="doc">
      <dgm:prSet loTypeId="urn:microsoft.com/office/officeart/2011/layout/CircleProcess" loCatId="process" qsTypeId="urn:microsoft.com/office/officeart/2005/8/quickstyle/3d4" qsCatId="3D" csTypeId="urn:microsoft.com/office/officeart/2005/8/colors/accent1_2" csCatId="accent1" phldr="1"/>
      <dgm:spPr/>
    </dgm:pt>
    <dgm:pt modelId="{91134D60-82F8-42D4-BF1A-C8FF9DF16D0F}">
      <dgm:prSet phldrT="[Text]"/>
      <dgm:spPr/>
      <dgm:t>
        <a:bodyPr/>
        <a:lstStyle/>
        <a:p>
          <a:r>
            <a:rPr lang="en-US" smtClean="0"/>
            <a:t>Chọn Category</a:t>
          </a:r>
          <a:endParaRPr lang="en-US"/>
        </a:p>
      </dgm:t>
    </dgm:pt>
    <dgm:pt modelId="{1B1857C2-B068-4A63-B7F5-4F382F72C42A}" type="parTrans" cxnId="{0650E473-55D3-4FAE-A71A-6F64C8AB4991}">
      <dgm:prSet/>
      <dgm:spPr/>
      <dgm:t>
        <a:bodyPr/>
        <a:lstStyle/>
        <a:p>
          <a:endParaRPr lang="en-US"/>
        </a:p>
      </dgm:t>
    </dgm:pt>
    <dgm:pt modelId="{BC26634B-FA6E-426B-90F8-229BEE735F8C}" type="sibTrans" cxnId="{0650E473-55D3-4FAE-A71A-6F64C8AB4991}">
      <dgm:prSet/>
      <dgm:spPr/>
      <dgm:t>
        <a:bodyPr/>
        <a:lstStyle/>
        <a:p>
          <a:endParaRPr lang="en-US"/>
        </a:p>
      </dgm:t>
    </dgm:pt>
    <dgm:pt modelId="{3FE53E46-004B-49C2-8A20-0DA6026CE4FF}">
      <dgm:prSet phldrT="[Text]"/>
      <dgm:spPr/>
      <dgm:t>
        <a:bodyPr/>
        <a:lstStyle/>
        <a:p>
          <a:r>
            <a:rPr lang="en-US" smtClean="0"/>
            <a:t>Preview</a:t>
          </a:r>
          <a:endParaRPr lang="en-US"/>
        </a:p>
      </dgm:t>
    </dgm:pt>
    <dgm:pt modelId="{38B56DF9-F783-43A4-BBC1-4B9E0CFDDFCE}" type="parTrans" cxnId="{D9C8193C-B6B5-4EBD-BF53-BD00F66453D8}">
      <dgm:prSet/>
      <dgm:spPr/>
      <dgm:t>
        <a:bodyPr/>
        <a:lstStyle/>
        <a:p>
          <a:endParaRPr lang="en-US"/>
        </a:p>
      </dgm:t>
    </dgm:pt>
    <dgm:pt modelId="{05265372-7B36-4469-B026-7C1EE596EB34}" type="sibTrans" cxnId="{D9C8193C-B6B5-4EBD-BF53-BD00F66453D8}">
      <dgm:prSet/>
      <dgm:spPr/>
      <dgm:t>
        <a:bodyPr/>
        <a:lstStyle/>
        <a:p>
          <a:endParaRPr lang="en-US"/>
        </a:p>
      </dgm:t>
    </dgm:pt>
    <dgm:pt modelId="{934B7B3A-E629-4270-8806-4F906D8AD73C}">
      <dgm:prSet phldrT="[Text]"/>
      <dgm:spPr/>
      <dgm:t>
        <a:bodyPr/>
        <a:lstStyle/>
        <a:p>
          <a:r>
            <a:rPr lang="en-US" smtClean="0"/>
            <a:t>Điền thông tin</a:t>
          </a:r>
          <a:endParaRPr lang="en-US"/>
        </a:p>
      </dgm:t>
    </dgm:pt>
    <dgm:pt modelId="{F0849D20-5852-46CF-A7A6-A4260F468AEF}" type="sibTrans" cxnId="{F4A49F10-EF6F-4A3D-9394-073F7C616727}">
      <dgm:prSet/>
      <dgm:spPr/>
      <dgm:t>
        <a:bodyPr/>
        <a:lstStyle/>
        <a:p>
          <a:endParaRPr lang="en-US"/>
        </a:p>
      </dgm:t>
    </dgm:pt>
    <dgm:pt modelId="{C5A8461C-A5A3-4AC3-98F3-FD7D37A23368}" type="parTrans" cxnId="{F4A49F10-EF6F-4A3D-9394-073F7C616727}">
      <dgm:prSet/>
      <dgm:spPr/>
      <dgm:t>
        <a:bodyPr/>
        <a:lstStyle/>
        <a:p>
          <a:endParaRPr lang="en-US"/>
        </a:p>
      </dgm:t>
    </dgm:pt>
    <dgm:pt modelId="{D1D6E5D3-F784-4E86-AAC8-FF38C0A8A1D2}" type="pres">
      <dgm:prSet presAssocID="{4FF620F2-6DEA-4504-BE27-1F885E7D058F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BFD41AAD-634C-4C13-80F1-BD444C4132EA}" type="pres">
      <dgm:prSet presAssocID="{3FE53E46-004B-49C2-8A20-0DA6026CE4FF}" presName="Accent3" presStyleCnt="0"/>
      <dgm:spPr/>
    </dgm:pt>
    <dgm:pt modelId="{966C7032-D780-41E3-BE81-C974A54C7424}" type="pres">
      <dgm:prSet presAssocID="{3FE53E46-004B-49C2-8A20-0DA6026CE4FF}" presName="Accent" presStyleLbl="node1" presStyleIdx="0" presStyleCnt="3"/>
      <dgm:spPr/>
    </dgm:pt>
    <dgm:pt modelId="{B942F24F-AE22-4D81-BFD9-E5843774F4AE}" type="pres">
      <dgm:prSet presAssocID="{3FE53E46-004B-49C2-8A20-0DA6026CE4FF}" presName="ParentBackground3" presStyleCnt="0"/>
      <dgm:spPr/>
    </dgm:pt>
    <dgm:pt modelId="{CC5D9D71-1385-4B43-A124-256B1DD758E7}" type="pres">
      <dgm:prSet presAssocID="{3FE53E46-004B-49C2-8A20-0DA6026CE4FF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CDC85B93-1D30-478A-BE8D-D4E3BF4C9F21}" type="pres">
      <dgm:prSet presAssocID="{3FE53E46-004B-49C2-8A20-0DA6026CE4F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BC2BB8-7BC6-4F3E-BEE5-A7EFF7F99452}" type="pres">
      <dgm:prSet presAssocID="{934B7B3A-E629-4270-8806-4F906D8AD73C}" presName="Accent2" presStyleCnt="0"/>
      <dgm:spPr/>
    </dgm:pt>
    <dgm:pt modelId="{744001DF-BEAA-44F2-ABF6-D7A5129F5FA7}" type="pres">
      <dgm:prSet presAssocID="{934B7B3A-E629-4270-8806-4F906D8AD73C}" presName="Accent" presStyleLbl="node1" presStyleIdx="1" presStyleCnt="3"/>
      <dgm:spPr/>
    </dgm:pt>
    <dgm:pt modelId="{E3189361-BC6A-4D24-AC0C-BAEFEB28091A}" type="pres">
      <dgm:prSet presAssocID="{934B7B3A-E629-4270-8806-4F906D8AD73C}" presName="ParentBackground2" presStyleCnt="0"/>
      <dgm:spPr/>
    </dgm:pt>
    <dgm:pt modelId="{07105BC2-E235-4E72-92AB-393CEB323458}" type="pres">
      <dgm:prSet presAssocID="{934B7B3A-E629-4270-8806-4F906D8AD73C}" presName="ParentBackground" presStyleLbl="fgAcc1" presStyleIdx="1" presStyleCnt="3"/>
      <dgm:spPr/>
    </dgm:pt>
    <dgm:pt modelId="{CCBCB464-3524-40AB-98EC-64AE3F54C52C}" type="pres">
      <dgm:prSet presAssocID="{934B7B3A-E629-4270-8806-4F906D8AD73C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7D9757F-6E26-4719-9455-6B1E22274226}" type="pres">
      <dgm:prSet presAssocID="{91134D60-82F8-42D4-BF1A-C8FF9DF16D0F}" presName="Accent1" presStyleCnt="0"/>
      <dgm:spPr/>
    </dgm:pt>
    <dgm:pt modelId="{7DFC8024-2DD4-4511-B456-402585CB06C8}" type="pres">
      <dgm:prSet presAssocID="{91134D60-82F8-42D4-BF1A-C8FF9DF16D0F}" presName="Accent" presStyleLbl="node1" presStyleIdx="2" presStyleCnt="3"/>
      <dgm:spPr/>
    </dgm:pt>
    <dgm:pt modelId="{D82BAB0B-74C8-40B4-917D-774D226EEC12}" type="pres">
      <dgm:prSet presAssocID="{91134D60-82F8-42D4-BF1A-C8FF9DF16D0F}" presName="ParentBackground1" presStyleCnt="0"/>
      <dgm:spPr/>
    </dgm:pt>
    <dgm:pt modelId="{8683EE49-3075-496F-93D1-1DC1E5891861}" type="pres">
      <dgm:prSet presAssocID="{91134D60-82F8-42D4-BF1A-C8FF9DF16D0F}" presName="ParentBackground" presStyleLbl="fgAcc1" presStyleIdx="2" presStyleCnt="3"/>
      <dgm:spPr/>
    </dgm:pt>
    <dgm:pt modelId="{A3DC1A66-2732-4C1B-97D2-431AE68E5D7D}" type="pres">
      <dgm:prSet presAssocID="{91134D60-82F8-42D4-BF1A-C8FF9DF16D0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F4A49F10-EF6F-4A3D-9394-073F7C616727}" srcId="{4FF620F2-6DEA-4504-BE27-1F885E7D058F}" destId="{934B7B3A-E629-4270-8806-4F906D8AD73C}" srcOrd="1" destOrd="0" parTransId="{C5A8461C-A5A3-4AC3-98F3-FD7D37A23368}" sibTransId="{F0849D20-5852-46CF-A7A6-A4260F468AEF}"/>
    <dgm:cxn modelId="{0F1F50F1-DA53-4C1E-8A3F-4AB46FD00B93}" type="presOf" srcId="{91134D60-82F8-42D4-BF1A-C8FF9DF16D0F}" destId="{A3DC1A66-2732-4C1B-97D2-431AE68E5D7D}" srcOrd="1" destOrd="0" presId="urn:microsoft.com/office/officeart/2011/layout/CircleProcess"/>
    <dgm:cxn modelId="{D9C8193C-B6B5-4EBD-BF53-BD00F66453D8}" srcId="{4FF620F2-6DEA-4504-BE27-1F885E7D058F}" destId="{3FE53E46-004B-49C2-8A20-0DA6026CE4FF}" srcOrd="2" destOrd="0" parTransId="{38B56DF9-F783-43A4-BBC1-4B9E0CFDDFCE}" sibTransId="{05265372-7B36-4469-B026-7C1EE596EB34}"/>
    <dgm:cxn modelId="{EDB1263A-A837-4D86-B085-6C17A5C2056C}" type="presOf" srcId="{934B7B3A-E629-4270-8806-4F906D8AD73C}" destId="{07105BC2-E235-4E72-92AB-393CEB323458}" srcOrd="0" destOrd="0" presId="urn:microsoft.com/office/officeart/2011/layout/CircleProcess"/>
    <dgm:cxn modelId="{148B8273-870E-48B0-BC2A-080C5ABD5E63}" type="presOf" srcId="{91134D60-82F8-42D4-BF1A-C8FF9DF16D0F}" destId="{8683EE49-3075-496F-93D1-1DC1E5891861}" srcOrd="0" destOrd="0" presId="urn:microsoft.com/office/officeart/2011/layout/CircleProcess"/>
    <dgm:cxn modelId="{ABBB9BC2-CFF2-4415-9086-F0AC788BBACC}" type="presOf" srcId="{4FF620F2-6DEA-4504-BE27-1F885E7D058F}" destId="{D1D6E5D3-F784-4E86-AAC8-FF38C0A8A1D2}" srcOrd="0" destOrd="0" presId="urn:microsoft.com/office/officeart/2011/layout/CircleProcess"/>
    <dgm:cxn modelId="{E3159117-E9CB-41F7-B9BA-88D0DDBF9B1C}" type="presOf" srcId="{934B7B3A-E629-4270-8806-4F906D8AD73C}" destId="{CCBCB464-3524-40AB-98EC-64AE3F54C52C}" srcOrd="1" destOrd="0" presId="urn:microsoft.com/office/officeart/2011/layout/CircleProcess"/>
    <dgm:cxn modelId="{0650E473-55D3-4FAE-A71A-6F64C8AB4991}" srcId="{4FF620F2-6DEA-4504-BE27-1F885E7D058F}" destId="{91134D60-82F8-42D4-BF1A-C8FF9DF16D0F}" srcOrd="0" destOrd="0" parTransId="{1B1857C2-B068-4A63-B7F5-4F382F72C42A}" sibTransId="{BC26634B-FA6E-426B-90F8-229BEE735F8C}"/>
    <dgm:cxn modelId="{485E8410-1322-4C22-9FC1-1CB55240E71B}" type="presOf" srcId="{3FE53E46-004B-49C2-8A20-0DA6026CE4FF}" destId="{CDC85B93-1D30-478A-BE8D-D4E3BF4C9F21}" srcOrd="1" destOrd="0" presId="urn:microsoft.com/office/officeart/2011/layout/CircleProcess"/>
    <dgm:cxn modelId="{D0531AAC-27B1-46B6-96E3-5194A3442DF4}" type="presOf" srcId="{3FE53E46-004B-49C2-8A20-0DA6026CE4FF}" destId="{CC5D9D71-1385-4B43-A124-256B1DD758E7}" srcOrd="0" destOrd="0" presId="urn:microsoft.com/office/officeart/2011/layout/CircleProcess"/>
    <dgm:cxn modelId="{58A7FF96-D224-48E2-9EA1-464533444D3C}" type="presParOf" srcId="{D1D6E5D3-F784-4E86-AAC8-FF38C0A8A1D2}" destId="{BFD41AAD-634C-4C13-80F1-BD444C4132EA}" srcOrd="0" destOrd="0" presId="urn:microsoft.com/office/officeart/2011/layout/CircleProcess"/>
    <dgm:cxn modelId="{2BC09AA1-198F-4B9D-BBD7-61B53508C583}" type="presParOf" srcId="{BFD41AAD-634C-4C13-80F1-BD444C4132EA}" destId="{966C7032-D780-41E3-BE81-C974A54C7424}" srcOrd="0" destOrd="0" presId="urn:microsoft.com/office/officeart/2011/layout/CircleProcess"/>
    <dgm:cxn modelId="{61B980B4-E798-4A26-9053-C2F49AEAC2FA}" type="presParOf" srcId="{D1D6E5D3-F784-4E86-AAC8-FF38C0A8A1D2}" destId="{B942F24F-AE22-4D81-BFD9-E5843774F4AE}" srcOrd="1" destOrd="0" presId="urn:microsoft.com/office/officeart/2011/layout/CircleProcess"/>
    <dgm:cxn modelId="{B2AD056E-CA60-4D25-9BFB-C1174E9CA349}" type="presParOf" srcId="{B942F24F-AE22-4D81-BFD9-E5843774F4AE}" destId="{CC5D9D71-1385-4B43-A124-256B1DD758E7}" srcOrd="0" destOrd="0" presId="urn:microsoft.com/office/officeart/2011/layout/CircleProcess"/>
    <dgm:cxn modelId="{531B4378-76DF-4933-8D9C-28D45F220141}" type="presParOf" srcId="{D1D6E5D3-F784-4E86-AAC8-FF38C0A8A1D2}" destId="{CDC85B93-1D30-478A-BE8D-D4E3BF4C9F21}" srcOrd="2" destOrd="0" presId="urn:microsoft.com/office/officeart/2011/layout/CircleProcess"/>
    <dgm:cxn modelId="{85641668-7851-44CB-B363-0438AAACA571}" type="presParOf" srcId="{D1D6E5D3-F784-4E86-AAC8-FF38C0A8A1D2}" destId="{AFBC2BB8-7BC6-4F3E-BEE5-A7EFF7F99452}" srcOrd="3" destOrd="0" presId="urn:microsoft.com/office/officeart/2011/layout/CircleProcess"/>
    <dgm:cxn modelId="{7B35AC9E-CD0F-4ED3-933F-07230C912B23}" type="presParOf" srcId="{AFBC2BB8-7BC6-4F3E-BEE5-A7EFF7F99452}" destId="{744001DF-BEAA-44F2-ABF6-D7A5129F5FA7}" srcOrd="0" destOrd="0" presId="urn:microsoft.com/office/officeart/2011/layout/CircleProcess"/>
    <dgm:cxn modelId="{2CED52A8-2392-4F4A-B7EE-C639C3582629}" type="presParOf" srcId="{D1D6E5D3-F784-4E86-AAC8-FF38C0A8A1D2}" destId="{E3189361-BC6A-4D24-AC0C-BAEFEB28091A}" srcOrd="4" destOrd="0" presId="urn:microsoft.com/office/officeart/2011/layout/CircleProcess"/>
    <dgm:cxn modelId="{DFE42635-6034-43C8-8265-2AECF560C2FF}" type="presParOf" srcId="{E3189361-BC6A-4D24-AC0C-BAEFEB28091A}" destId="{07105BC2-E235-4E72-92AB-393CEB323458}" srcOrd="0" destOrd="0" presId="urn:microsoft.com/office/officeart/2011/layout/CircleProcess"/>
    <dgm:cxn modelId="{02780F4B-172B-4F6F-8B9F-CE6B5FD8D1DC}" type="presParOf" srcId="{D1D6E5D3-F784-4E86-AAC8-FF38C0A8A1D2}" destId="{CCBCB464-3524-40AB-98EC-64AE3F54C52C}" srcOrd="5" destOrd="0" presId="urn:microsoft.com/office/officeart/2011/layout/CircleProcess"/>
    <dgm:cxn modelId="{BFE4972C-92B1-40A7-AD5E-5825CA3AD53E}" type="presParOf" srcId="{D1D6E5D3-F784-4E86-AAC8-FF38C0A8A1D2}" destId="{57D9757F-6E26-4719-9455-6B1E22274226}" srcOrd="6" destOrd="0" presId="urn:microsoft.com/office/officeart/2011/layout/CircleProcess"/>
    <dgm:cxn modelId="{991F7D24-8786-4332-A8F1-0C939FBE6578}" type="presParOf" srcId="{57D9757F-6E26-4719-9455-6B1E22274226}" destId="{7DFC8024-2DD4-4511-B456-402585CB06C8}" srcOrd="0" destOrd="0" presId="urn:microsoft.com/office/officeart/2011/layout/CircleProcess"/>
    <dgm:cxn modelId="{A20B6FB4-9341-4AFB-8A40-E53A37A7216D}" type="presParOf" srcId="{D1D6E5D3-F784-4E86-AAC8-FF38C0A8A1D2}" destId="{D82BAB0B-74C8-40B4-917D-774D226EEC12}" srcOrd="7" destOrd="0" presId="urn:microsoft.com/office/officeart/2011/layout/CircleProcess"/>
    <dgm:cxn modelId="{3BE8A197-F1E2-4CB6-815A-4E568A4D3AB9}" type="presParOf" srcId="{D82BAB0B-74C8-40B4-917D-774D226EEC12}" destId="{8683EE49-3075-496F-93D1-1DC1E5891861}" srcOrd="0" destOrd="0" presId="urn:microsoft.com/office/officeart/2011/layout/CircleProcess"/>
    <dgm:cxn modelId="{084C2F1F-CF5D-4D4A-9285-6D57F02BFD7F}" type="presParOf" srcId="{D1D6E5D3-F784-4E86-AAC8-FF38C0A8A1D2}" destId="{A3DC1A66-2732-4C1B-97D2-431AE68E5D7D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B41FC5-FF21-4B14-B0FD-817399CD21F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A51624-3AAB-4C3E-8F8F-67C5FB234EEA}">
      <dgm:prSet phldrT="[Text]"/>
      <dgm:spPr/>
      <dgm:t>
        <a:bodyPr/>
        <a:lstStyle/>
        <a:p>
          <a:r>
            <a:rPr lang="en-US" smtClean="0"/>
            <a:t>General Info</a:t>
          </a:r>
          <a:endParaRPr lang="en-US"/>
        </a:p>
      </dgm:t>
    </dgm:pt>
    <dgm:pt modelId="{E228F74C-5265-4699-9FDC-C2ED067BF52B}" type="parTrans" cxnId="{FF936299-CA77-4679-B83B-349E1CCBE4B5}">
      <dgm:prSet/>
      <dgm:spPr/>
      <dgm:t>
        <a:bodyPr/>
        <a:lstStyle/>
        <a:p>
          <a:endParaRPr lang="en-US"/>
        </a:p>
      </dgm:t>
    </dgm:pt>
    <dgm:pt modelId="{5CF39B28-7E22-47D3-B3CA-F3D07D24482E}" type="sibTrans" cxnId="{FF936299-CA77-4679-B83B-349E1CCBE4B5}">
      <dgm:prSet/>
      <dgm:spPr/>
      <dgm:t>
        <a:bodyPr/>
        <a:lstStyle/>
        <a:p>
          <a:endParaRPr lang="en-US"/>
        </a:p>
      </dgm:t>
    </dgm:pt>
    <dgm:pt modelId="{367B4ED4-E8B7-4894-B9EA-59EE365ED072}">
      <dgm:prSet phldrT="[Text]"/>
      <dgm:spPr/>
      <dgm:t>
        <a:bodyPr/>
        <a:lstStyle/>
        <a:p>
          <a:r>
            <a:rPr lang="en-US" smtClean="0"/>
            <a:t>Name (F)</a:t>
          </a:r>
          <a:endParaRPr lang="en-US"/>
        </a:p>
      </dgm:t>
    </dgm:pt>
    <dgm:pt modelId="{6B01C56E-8BAC-4B93-9621-C1FE8E5E05EC}" type="parTrans" cxnId="{3803E5A6-386A-4507-9786-4EC60F8026E1}">
      <dgm:prSet/>
      <dgm:spPr/>
      <dgm:t>
        <a:bodyPr/>
        <a:lstStyle/>
        <a:p>
          <a:endParaRPr lang="en-US"/>
        </a:p>
      </dgm:t>
    </dgm:pt>
    <dgm:pt modelId="{CDC719EB-D285-4C33-BAF9-A37A3DD56D3E}" type="sibTrans" cxnId="{3803E5A6-386A-4507-9786-4EC60F8026E1}">
      <dgm:prSet/>
      <dgm:spPr/>
      <dgm:t>
        <a:bodyPr/>
        <a:lstStyle/>
        <a:p>
          <a:endParaRPr lang="en-US"/>
        </a:p>
      </dgm:t>
    </dgm:pt>
    <dgm:pt modelId="{822CEC72-AE14-4743-9892-DCE75368222D}">
      <dgm:prSet phldrT="[Text]"/>
      <dgm:spPr/>
      <dgm:t>
        <a:bodyPr/>
        <a:lstStyle/>
        <a:p>
          <a:r>
            <a:rPr lang="en-US" smtClean="0"/>
            <a:t>Description</a:t>
          </a:r>
          <a:endParaRPr lang="en-US"/>
        </a:p>
      </dgm:t>
    </dgm:pt>
    <dgm:pt modelId="{85300323-E727-44A2-B6EC-8CBC7E3BFC27}" type="parTrans" cxnId="{599DE21E-94F3-4C8F-A92A-69574FFF774E}">
      <dgm:prSet/>
      <dgm:spPr/>
      <dgm:t>
        <a:bodyPr/>
        <a:lstStyle/>
        <a:p>
          <a:endParaRPr lang="en-US"/>
        </a:p>
      </dgm:t>
    </dgm:pt>
    <dgm:pt modelId="{6A610016-032E-4118-B12F-E0EF750A8B87}" type="sibTrans" cxnId="{599DE21E-94F3-4C8F-A92A-69574FFF774E}">
      <dgm:prSet/>
      <dgm:spPr/>
      <dgm:t>
        <a:bodyPr/>
        <a:lstStyle/>
        <a:p>
          <a:endParaRPr lang="en-US"/>
        </a:p>
      </dgm:t>
    </dgm:pt>
    <dgm:pt modelId="{3F5BF740-F376-4480-B880-B4A616AB01A5}">
      <dgm:prSet phldrT="[Text]"/>
      <dgm:spPr/>
      <dgm:t>
        <a:bodyPr/>
        <a:lstStyle/>
        <a:p>
          <a:r>
            <a:rPr lang="en-US" smtClean="0"/>
            <a:t>Nguyên liệu/Thành phần/tính chất (T)</a:t>
          </a:r>
          <a:endParaRPr lang="en-US"/>
        </a:p>
      </dgm:t>
    </dgm:pt>
    <dgm:pt modelId="{9F47E5BC-926A-4EF0-88B3-45BE7C393F61}" type="parTrans" cxnId="{956ABF13-FFA4-49DE-A4CB-7D33440DE29E}">
      <dgm:prSet/>
      <dgm:spPr/>
      <dgm:t>
        <a:bodyPr/>
        <a:lstStyle/>
        <a:p>
          <a:endParaRPr lang="en-US"/>
        </a:p>
      </dgm:t>
    </dgm:pt>
    <dgm:pt modelId="{F7F6BD5E-57FC-4936-8E3C-8396FBC1098D}" type="sibTrans" cxnId="{956ABF13-FFA4-49DE-A4CB-7D33440DE29E}">
      <dgm:prSet/>
      <dgm:spPr/>
      <dgm:t>
        <a:bodyPr/>
        <a:lstStyle/>
        <a:p>
          <a:endParaRPr lang="en-US"/>
        </a:p>
      </dgm:t>
    </dgm:pt>
    <dgm:pt modelId="{72BD0A38-6E7C-441C-88BA-A6BC6BF67920}">
      <dgm:prSet phldrT="[Text]"/>
      <dgm:spPr/>
      <dgm:t>
        <a:bodyPr/>
        <a:lstStyle/>
        <a:p>
          <a:r>
            <a:rPr lang="en-US" smtClean="0"/>
            <a:t>Shipping &amp; Handling</a:t>
          </a:r>
          <a:endParaRPr lang="en-US"/>
        </a:p>
      </dgm:t>
    </dgm:pt>
    <dgm:pt modelId="{C45F6D93-0072-4C3C-9FF6-70209A3BC762}" type="parTrans" cxnId="{BDEF3C8C-9CD8-436A-A309-B8F83E111DAB}">
      <dgm:prSet/>
      <dgm:spPr/>
      <dgm:t>
        <a:bodyPr/>
        <a:lstStyle/>
        <a:p>
          <a:endParaRPr lang="en-US"/>
        </a:p>
      </dgm:t>
    </dgm:pt>
    <dgm:pt modelId="{6E70470E-762F-4D1E-ACAB-4571F3BA160A}" type="sibTrans" cxnId="{BDEF3C8C-9CD8-436A-A309-B8F83E111DAB}">
      <dgm:prSet/>
      <dgm:spPr/>
      <dgm:t>
        <a:bodyPr/>
        <a:lstStyle/>
        <a:p>
          <a:endParaRPr lang="en-US"/>
        </a:p>
      </dgm:t>
    </dgm:pt>
    <dgm:pt modelId="{C8F8A4B8-AF73-4E54-8AFF-12E3DCDD2F48}">
      <dgm:prSet phldrT="[Text]"/>
      <dgm:spPr/>
      <dgm:t>
        <a:bodyPr/>
        <a:lstStyle/>
        <a:p>
          <a:r>
            <a:rPr lang="en-US" smtClean="0"/>
            <a:t>Handling time (B)</a:t>
          </a:r>
          <a:endParaRPr lang="en-US"/>
        </a:p>
      </dgm:t>
    </dgm:pt>
    <dgm:pt modelId="{43B7C0E4-DD38-4966-AA3C-6009FB56F47C}" type="parTrans" cxnId="{8B422C19-42DA-4B7F-B821-9A73BD67BB11}">
      <dgm:prSet/>
      <dgm:spPr/>
      <dgm:t>
        <a:bodyPr/>
        <a:lstStyle/>
        <a:p>
          <a:endParaRPr lang="en-US"/>
        </a:p>
      </dgm:t>
    </dgm:pt>
    <dgm:pt modelId="{451214A6-8074-42DC-8DD3-BFBB4A0F408C}" type="sibTrans" cxnId="{8B422C19-42DA-4B7F-B821-9A73BD67BB11}">
      <dgm:prSet/>
      <dgm:spPr/>
      <dgm:t>
        <a:bodyPr/>
        <a:lstStyle/>
        <a:p>
          <a:endParaRPr lang="en-US"/>
        </a:p>
      </dgm:t>
    </dgm:pt>
    <dgm:pt modelId="{28C37976-D0B0-4ADC-8262-353F307D195A}">
      <dgm:prSet phldrT="[Text]"/>
      <dgm:spPr/>
      <dgm:t>
        <a:bodyPr/>
        <a:lstStyle/>
        <a:p>
          <a:r>
            <a:rPr lang="en-US" smtClean="0"/>
            <a:t>Condition (S)</a:t>
          </a:r>
          <a:endParaRPr lang="en-US"/>
        </a:p>
      </dgm:t>
    </dgm:pt>
    <dgm:pt modelId="{52C99B34-D322-48C5-A282-3CE9FBC046E0}" type="parTrans" cxnId="{0082AD0C-D759-4765-B017-A6A6B225F7A1}">
      <dgm:prSet/>
      <dgm:spPr/>
      <dgm:t>
        <a:bodyPr/>
        <a:lstStyle/>
        <a:p>
          <a:endParaRPr lang="en-US"/>
        </a:p>
      </dgm:t>
    </dgm:pt>
    <dgm:pt modelId="{468D175C-A242-4520-954C-F2C9AA31BFE0}" type="sibTrans" cxnId="{0082AD0C-D759-4765-B017-A6A6B225F7A1}">
      <dgm:prSet/>
      <dgm:spPr/>
      <dgm:t>
        <a:bodyPr/>
        <a:lstStyle/>
        <a:p>
          <a:endParaRPr lang="en-US"/>
        </a:p>
      </dgm:t>
    </dgm:pt>
    <dgm:pt modelId="{FD9E64C8-B4BE-46D0-898A-2D4C9C891EBA}">
      <dgm:prSet phldrT="[Text]"/>
      <dgm:spPr/>
      <dgm:t>
        <a:bodyPr/>
        <a:lstStyle/>
        <a:p>
          <a:r>
            <a:rPr lang="en-US" smtClean="0"/>
            <a:t>Price(multi product) (F)</a:t>
          </a:r>
          <a:endParaRPr lang="en-US"/>
        </a:p>
      </dgm:t>
    </dgm:pt>
    <dgm:pt modelId="{B41FE8D9-771E-461D-AEE1-F8BEEA867D45}" type="parTrans" cxnId="{9927054B-376C-45C2-A473-717916B425DC}">
      <dgm:prSet/>
      <dgm:spPr/>
      <dgm:t>
        <a:bodyPr/>
        <a:lstStyle/>
        <a:p>
          <a:endParaRPr lang="en-US"/>
        </a:p>
      </dgm:t>
    </dgm:pt>
    <dgm:pt modelId="{F517B7B8-2861-4841-885A-49B50C6A940B}" type="sibTrans" cxnId="{9927054B-376C-45C2-A473-717916B425DC}">
      <dgm:prSet/>
      <dgm:spPr/>
      <dgm:t>
        <a:bodyPr/>
        <a:lstStyle/>
        <a:p>
          <a:endParaRPr lang="en-US"/>
        </a:p>
      </dgm:t>
    </dgm:pt>
    <dgm:pt modelId="{8BE03241-6BEC-4A12-BC76-57DC2522ADDD}">
      <dgm:prSet phldrT="[Text]"/>
      <dgm:spPr/>
      <dgm:t>
        <a:bodyPr/>
        <a:lstStyle/>
        <a:p>
          <a:r>
            <a:rPr lang="en-US" smtClean="0"/>
            <a:t>Quantity (F)</a:t>
          </a:r>
          <a:endParaRPr lang="en-US"/>
        </a:p>
      </dgm:t>
    </dgm:pt>
    <dgm:pt modelId="{25296041-76B9-48E0-BD57-6E03C5F4C5FE}" type="parTrans" cxnId="{2DB83009-793D-4FB4-B812-368B1D4605AF}">
      <dgm:prSet/>
      <dgm:spPr/>
      <dgm:t>
        <a:bodyPr/>
        <a:lstStyle/>
        <a:p>
          <a:endParaRPr lang="en-US"/>
        </a:p>
      </dgm:t>
    </dgm:pt>
    <dgm:pt modelId="{419735A2-4CBC-485F-8F54-B7203356B4CC}" type="sibTrans" cxnId="{2DB83009-793D-4FB4-B812-368B1D4605AF}">
      <dgm:prSet/>
      <dgm:spPr/>
      <dgm:t>
        <a:bodyPr/>
        <a:lstStyle/>
        <a:p>
          <a:endParaRPr lang="en-US"/>
        </a:p>
      </dgm:t>
    </dgm:pt>
    <dgm:pt modelId="{32353A38-300C-47FC-B6FE-2B0173C73A3F}">
      <dgm:prSet phldrT="[Text]"/>
      <dgm:spPr/>
      <dgm:t>
        <a:bodyPr/>
        <a:lstStyle/>
        <a:p>
          <a:r>
            <a:rPr lang="en-US" smtClean="0"/>
            <a:t>Weight (F)</a:t>
          </a:r>
          <a:endParaRPr lang="en-US"/>
        </a:p>
      </dgm:t>
    </dgm:pt>
    <dgm:pt modelId="{047A0977-BF9A-4243-A984-4AE314E7B8FD}" type="parTrans" cxnId="{703587B2-3C66-4260-BE8D-607E23F58564}">
      <dgm:prSet/>
      <dgm:spPr/>
      <dgm:t>
        <a:bodyPr/>
        <a:lstStyle/>
        <a:p>
          <a:endParaRPr lang="en-US"/>
        </a:p>
      </dgm:t>
    </dgm:pt>
    <dgm:pt modelId="{BB04C82E-3BF4-4ADC-8349-C7EA46650685}" type="sibTrans" cxnId="{703587B2-3C66-4260-BE8D-607E23F58564}">
      <dgm:prSet/>
      <dgm:spPr/>
      <dgm:t>
        <a:bodyPr/>
        <a:lstStyle/>
        <a:p>
          <a:endParaRPr lang="en-US"/>
        </a:p>
      </dgm:t>
    </dgm:pt>
    <dgm:pt modelId="{C66D13A5-974F-41D9-8B08-7B0642DCB740}">
      <dgm:prSet phldrT="[Text]"/>
      <dgm:spPr/>
      <dgm:t>
        <a:bodyPr/>
        <a:lstStyle/>
        <a:p>
          <a:r>
            <a:rPr lang="en-US" smtClean="0"/>
            <a:t>Dimension (F)</a:t>
          </a:r>
          <a:endParaRPr lang="en-US"/>
        </a:p>
      </dgm:t>
    </dgm:pt>
    <dgm:pt modelId="{771A6969-7AE9-41D1-8583-2F30BAB25B8D}" type="parTrans" cxnId="{2CC1B31E-0638-4384-97AE-1E4C303BF3B3}">
      <dgm:prSet/>
      <dgm:spPr/>
      <dgm:t>
        <a:bodyPr/>
        <a:lstStyle/>
        <a:p>
          <a:endParaRPr lang="en-US"/>
        </a:p>
      </dgm:t>
    </dgm:pt>
    <dgm:pt modelId="{A7349412-614D-47D6-BF96-65EF086C8145}" type="sibTrans" cxnId="{2CC1B31E-0638-4384-97AE-1E4C303BF3B3}">
      <dgm:prSet/>
      <dgm:spPr/>
      <dgm:t>
        <a:bodyPr/>
        <a:lstStyle/>
        <a:p>
          <a:endParaRPr lang="en-US"/>
        </a:p>
      </dgm:t>
    </dgm:pt>
    <dgm:pt modelId="{DA8A13B4-F18D-4850-A5E5-847A936D4F3D}">
      <dgm:prSet phldrT="[Text]"/>
      <dgm:spPr/>
      <dgm:t>
        <a:bodyPr/>
        <a:lstStyle/>
        <a:p>
          <a:r>
            <a:rPr lang="en-US" smtClean="0"/>
            <a:t>Xuất xứ (B)</a:t>
          </a:r>
          <a:endParaRPr lang="en-US"/>
        </a:p>
      </dgm:t>
    </dgm:pt>
    <dgm:pt modelId="{0D1FC4BC-67DB-4184-B4A1-0AF7313485E4}" type="parTrans" cxnId="{8787A9FF-2DC9-4A0D-ACE9-6C4C3A73F3B6}">
      <dgm:prSet/>
      <dgm:spPr/>
      <dgm:t>
        <a:bodyPr/>
        <a:lstStyle/>
        <a:p>
          <a:endParaRPr lang="en-US"/>
        </a:p>
      </dgm:t>
    </dgm:pt>
    <dgm:pt modelId="{1881F5E0-309A-4699-89ED-A54BD1108473}" type="sibTrans" cxnId="{8787A9FF-2DC9-4A0D-ACE9-6C4C3A73F3B6}">
      <dgm:prSet/>
      <dgm:spPr/>
      <dgm:t>
        <a:bodyPr/>
        <a:lstStyle/>
        <a:p>
          <a:endParaRPr lang="en-US"/>
        </a:p>
      </dgm:t>
    </dgm:pt>
    <dgm:pt modelId="{3BA4939A-C27F-432D-B7CE-4842C2C496A3}">
      <dgm:prSet phldrT="[Text]"/>
      <dgm:spPr/>
      <dgm:t>
        <a:bodyPr/>
        <a:lstStyle/>
        <a:p>
          <a:r>
            <a:rPr lang="en-US" smtClean="0"/>
            <a:t>Nhãn hiệu (F)</a:t>
          </a:r>
          <a:endParaRPr lang="en-US"/>
        </a:p>
      </dgm:t>
    </dgm:pt>
    <dgm:pt modelId="{98E9C6BD-5361-48B6-9BAF-2A58040ABB9C}" type="parTrans" cxnId="{93FEAFDC-309C-4235-88FF-D9B15458A419}">
      <dgm:prSet/>
      <dgm:spPr/>
      <dgm:t>
        <a:bodyPr/>
        <a:lstStyle/>
        <a:p>
          <a:endParaRPr lang="en-US"/>
        </a:p>
      </dgm:t>
    </dgm:pt>
    <dgm:pt modelId="{6ED5BF0F-2308-4F75-A771-39819291BF96}" type="sibTrans" cxnId="{93FEAFDC-309C-4235-88FF-D9B15458A419}">
      <dgm:prSet/>
      <dgm:spPr/>
      <dgm:t>
        <a:bodyPr/>
        <a:lstStyle/>
        <a:p>
          <a:endParaRPr lang="en-US"/>
        </a:p>
      </dgm:t>
    </dgm:pt>
    <dgm:pt modelId="{D8F46075-367C-4E47-BF74-A798CB61ADEF}">
      <dgm:prSet phldrT="[Text]"/>
      <dgm:spPr/>
      <dgm:t>
        <a:bodyPr/>
        <a:lstStyle/>
        <a:p>
          <a:r>
            <a:rPr lang="en-US" smtClean="0"/>
            <a:t>Dịp (T)</a:t>
          </a:r>
          <a:endParaRPr lang="en-US"/>
        </a:p>
      </dgm:t>
    </dgm:pt>
    <dgm:pt modelId="{154934E5-4EBC-4714-A383-529EDE980CAA}" type="parTrans" cxnId="{2D2E4D39-0481-40D5-8E5E-726331E89C06}">
      <dgm:prSet/>
      <dgm:spPr/>
      <dgm:t>
        <a:bodyPr/>
        <a:lstStyle/>
        <a:p>
          <a:endParaRPr lang="en-US"/>
        </a:p>
      </dgm:t>
    </dgm:pt>
    <dgm:pt modelId="{A927AD16-3B0C-486F-993B-B2B8D3923BEF}" type="sibTrans" cxnId="{2D2E4D39-0481-40D5-8E5E-726331E89C06}">
      <dgm:prSet/>
      <dgm:spPr/>
      <dgm:t>
        <a:bodyPr/>
        <a:lstStyle/>
        <a:p>
          <a:endParaRPr lang="en-US"/>
        </a:p>
      </dgm:t>
    </dgm:pt>
    <dgm:pt modelId="{338E553B-E689-45ED-B5C6-FB9092B9D682}">
      <dgm:prSet phldrT="[Text]"/>
      <dgm:spPr/>
      <dgm:t>
        <a:bodyPr/>
        <a:lstStyle/>
        <a:p>
          <a:r>
            <a:rPr lang="en-US" smtClean="0"/>
            <a:t>Đối tượng (T)</a:t>
          </a:r>
          <a:endParaRPr lang="en-US"/>
        </a:p>
      </dgm:t>
    </dgm:pt>
    <dgm:pt modelId="{18CA87A2-7B5D-4648-A33E-55878402B804}" type="parTrans" cxnId="{4FED116F-B746-45F3-B74B-B6B649312944}">
      <dgm:prSet/>
      <dgm:spPr/>
      <dgm:t>
        <a:bodyPr/>
        <a:lstStyle/>
        <a:p>
          <a:endParaRPr lang="en-US"/>
        </a:p>
      </dgm:t>
    </dgm:pt>
    <dgm:pt modelId="{78C0F460-AF11-43F2-871F-7794F0DD1F71}" type="sibTrans" cxnId="{4FED116F-B746-45F3-B74B-B6B649312944}">
      <dgm:prSet/>
      <dgm:spPr/>
      <dgm:t>
        <a:bodyPr/>
        <a:lstStyle/>
        <a:p>
          <a:endParaRPr lang="en-US"/>
        </a:p>
      </dgm:t>
    </dgm:pt>
    <dgm:pt modelId="{C2F1D2AB-1839-4CE2-85D5-456559C4F541}">
      <dgm:prSet phldrT="[Text]"/>
      <dgm:spPr/>
      <dgm:t>
        <a:bodyPr/>
        <a:lstStyle/>
        <a:p>
          <a:r>
            <a:rPr lang="en-US" smtClean="0"/>
            <a:t>Mô tả (F)</a:t>
          </a:r>
          <a:endParaRPr lang="en-US"/>
        </a:p>
      </dgm:t>
    </dgm:pt>
    <dgm:pt modelId="{6B35ABF5-3BC1-4BA5-AF87-16C2B08079F7}" type="parTrans" cxnId="{BD7B34D1-12B2-4781-9538-D6ADF617AAFB}">
      <dgm:prSet/>
      <dgm:spPr/>
      <dgm:t>
        <a:bodyPr/>
        <a:lstStyle/>
        <a:p>
          <a:endParaRPr lang="en-US"/>
        </a:p>
      </dgm:t>
    </dgm:pt>
    <dgm:pt modelId="{2FACDABB-A586-4542-A073-5B18799A583A}" type="sibTrans" cxnId="{BD7B34D1-12B2-4781-9538-D6ADF617AAFB}">
      <dgm:prSet/>
      <dgm:spPr/>
      <dgm:t>
        <a:bodyPr/>
        <a:lstStyle/>
        <a:p>
          <a:endParaRPr lang="en-US"/>
        </a:p>
      </dgm:t>
    </dgm:pt>
    <dgm:pt modelId="{5DF9635E-2B9B-4BF6-A82F-A24277F3D310}">
      <dgm:prSet phldrT="[Text]"/>
      <dgm:spPr/>
      <dgm:t>
        <a:bodyPr/>
        <a:lstStyle/>
        <a:p>
          <a:r>
            <a:rPr lang="en-US" smtClean="0"/>
            <a:t>Lưu ý ( VD như hàng dễ vỡ ) (F)</a:t>
          </a:r>
          <a:endParaRPr lang="en-US"/>
        </a:p>
      </dgm:t>
    </dgm:pt>
    <dgm:pt modelId="{32BE1B07-65F4-40B3-A6E9-266401056F83}" type="parTrans" cxnId="{08239B52-8243-4BDB-8DB2-827EE116E139}">
      <dgm:prSet/>
      <dgm:spPr/>
      <dgm:t>
        <a:bodyPr/>
        <a:lstStyle/>
        <a:p>
          <a:endParaRPr lang="en-US"/>
        </a:p>
      </dgm:t>
    </dgm:pt>
    <dgm:pt modelId="{748D4A19-5C08-4AA4-A3C1-CB408A5F3C92}" type="sibTrans" cxnId="{08239B52-8243-4BDB-8DB2-827EE116E139}">
      <dgm:prSet/>
      <dgm:spPr/>
      <dgm:t>
        <a:bodyPr/>
        <a:lstStyle/>
        <a:p>
          <a:endParaRPr lang="en-US"/>
        </a:p>
      </dgm:t>
    </dgm:pt>
    <dgm:pt modelId="{D103F561-CF63-4731-A01A-D1FB0A6D0DDC}">
      <dgm:prSet phldrT="[Text]"/>
      <dgm:spPr/>
      <dgm:t>
        <a:bodyPr/>
        <a:lstStyle/>
        <a:p>
          <a:r>
            <a:rPr lang="en-US" smtClean="0"/>
            <a:t>Shipping Options (T)</a:t>
          </a:r>
          <a:endParaRPr lang="en-US"/>
        </a:p>
      </dgm:t>
    </dgm:pt>
    <dgm:pt modelId="{BC73A2ED-4638-41FA-B51A-FD1CB45F4490}" type="parTrans" cxnId="{24343A30-F9FE-490F-9617-E386AD4E884E}">
      <dgm:prSet/>
      <dgm:spPr/>
      <dgm:t>
        <a:bodyPr/>
        <a:lstStyle/>
        <a:p>
          <a:endParaRPr lang="en-US"/>
        </a:p>
      </dgm:t>
    </dgm:pt>
    <dgm:pt modelId="{AA398150-8415-4456-ABA9-ECCC8C54C63C}" type="sibTrans" cxnId="{24343A30-F9FE-490F-9617-E386AD4E884E}">
      <dgm:prSet/>
      <dgm:spPr/>
      <dgm:t>
        <a:bodyPr/>
        <a:lstStyle/>
        <a:p>
          <a:endParaRPr lang="en-US"/>
        </a:p>
      </dgm:t>
    </dgm:pt>
    <dgm:pt modelId="{78B655F5-A4D3-4C59-AAEE-8C8D4CBF20DF}">
      <dgm:prSet phldrT="[Text]"/>
      <dgm:spPr/>
      <dgm:t>
        <a:bodyPr/>
        <a:lstStyle/>
        <a:p>
          <a:r>
            <a:rPr lang="en-US" smtClean="0"/>
            <a:t>Return &amp; Warranty</a:t>
          </a:r>
          <a:endParaRPr lang="en-US"/>
        </a:p>
      </dgm:t>
    </dgm:pt>
    <dgm:pt modelId="{8F73BBB4-7729-4C79-A7B2-CB71F7EFA597}" type="parTrans" cxnId="{B472F23F-8351-497A-A150-9BE6ABC53A2B}">
      <dgm:prSet/>
      <dgm:spPr/>
      <dgm:t>
        <a:bodyPr/>
        <a:lstStyle/>
        <a:p>
          <a:endParaRPr lang="en-US"/>
        </a:p>
      </dgm:t>
    </dgm:pt>
    <dgm:pt modelId="{8329B65D-26CF-4C03-987C-67A77C4A6A3E}" type="sibTrans" cxnId="{B472F23F-8351-497A-A150-9BE6ABC53A2B}">
      <dgm:prSet/>
      <dgm:spPr/>
      <dgm:t>
        <a:bodyPr/>
        <a:lstStyle/>
        <a:p>
          <a:endParaRPr lang="en-US"/>
        </a:p>
      </dgm:t>
    </dgm:pt>
    <dgm:pt modelId="{052DA20E-C233-41FE-A1CB-745D36FF47A4}">
      <dgm:prSet phldrT="[Text]"/>
      <dgm:spPr/>
      <dgm:t>
        <a:bodyPr/>
        <a:lstStyle/>
        <a:p>
          <a:r>
            <a:rPr lang="en-US" smtClean="0"/>
            <a:t>Return Policy (B)</a:t>
          </a:r>
          <a:endParaRPr lang="en-US"/>
        </a:p>
      </dgm:t>
    </dgm:pt>
    <dgm:pt modelId="{DB712569-A6C9-4343-8014-6BD29377D1BF}" type="parTrans" cxnId="{B0A0623D-9E59-4F30-A7DA-CB5354707306}">
      <dgm:prSet/>
      <dgm:spPr/>
      <dgm:t>
        <a:bodyPr/>
        <a:lstStyle/>
        <a:p>
          <a:endParaRPr lang="en-US"/>
        </a:p>
      </dgm:t>
    </dgm:pt>
    <dgm:pt modelId="{B071734F-62ED-4943-8DC7-444ADC7B11B3}" type="sibTrans" cxnId="{B0A0623D-9E59-4F30-A7DA-CB5354707306}">
      <dgm:prSet/>
      <dgm:spPr/>
      <dgm:t>
        <a:bodyPr/>
        <a:lstStyle/>
        <a:p>
          <a:endParaRPr lang="en-US"/>
        </a:p>
      </dgm:t>
    </dgm:pt>
    <dgm:pt modelId="{62F5A9C0-81B6-4BE6-B50E-25BE921DE3CD}">
      <dgm:prSet phldrT="[Text]"/>
      <dgm:spPr/>
      <dgm:t>
        <a:bodyPr/>
        <a:lstStyle/>
        <a:p>
          <a:r>
            <a:rPr lang="en-US" smtClean="0"/>
            <a:t>Warranty Policy (B)</a:t>
          </a:r>
          <a:endParaRPr lang="en-US"/>
        </a:p>
      </dgm:t>
    </dgm:pt>
    <dgm:pt modelId="{1FC41D2F-FE42-479C-9C49-A3854E79B538}" type="parTrans" cxnId="{F98C41DA-DEBE-44DA-B735-A93C365B149C}">
      <dgm:prSet/>
      <dgm:spPr/>
      <dgm:t>
        <a:bodyPr/>
        <a:lstStyle/>
        <a:p>
          <a:endParaRPr lang="en-US"/>
        </a:p>
      </dgm:t>
    </dgm:pt>
    <dgm:pt modelId="{B3D610D5-9342-4F93-AA48-2ABA5658F9CE}" type="sibTrans" cxnId="{F98C41DA-DEBE-44DA-B735-A93C365B149C}">
      <dgm:prSet/>
      <dgm:spPr/>
      <dgm:t>
        <a:bodyPr/>
        <a:lstStyle/>
        <a:p>
          <a:endParaRPr lang="en-US"/>
        </a:p>
      </dgm:t>
    </dgm:pt>
    <dgm:pt modelId="{C85CCB4E-BFD6-4628-8027-F03368531691}">
      <dgm:prSet phldrT="[Text]"/>
      <dgm:spPr/>
      <dgm:t>
        <a:bodyPr/>
        <a:lstStyle/>
        <a:p>
          <a:r>
            <a:rPr lang="en-US" smtClean="0"/>
            <a:t>Image</a:t>
          </a:r>
          <a:endParaRPr lang="en-US"/>
        </a:p>
      </dgm:t>
    </dgm:pt>
    <dgm:pt modelId="{EE64E849-9E18-49A1-9C9C-4370C84CD404}" type="parTrans" cxnId="{47E1A719-6F4C-4F4B-BC88-8509674B52BA}">
      <dgm:prSet/>
      <dgm:spPr/>
      <dgm:t>
        <a:bodyPr/>
        <a:lstStyle/>
        <a:p>
          <a:endParaRPr lang="en-US"/>
        </a:p>
      </dgm:t>
    </dgm:pt>
    <dgm:pt modelId="{870D096F-1FA6-4A27-99E4-1D95570F2DA3}" type="sibTrans" cxnId="{47E1A719-6F4C-4F4B-BC88-8509674B52BA}">
      <dgm:prSet/>
      <dgm:spPr/>
      <dgm:t>
        <a:bodyPr/>
        <a:lstStyle/>
        <a:p>
          <a:endParaRPr lang="en-US"/>
        </a:p>
      </dgm:t>
    </dgm:pt>
    <dgm:pt modelId="{D2A706BA-40C0-4E1E-B20E-4793C27A0F95}">
      <dgm:prSet phldrT="[Text]"/>
      <dgm:spPr/>
      <dgm:t>
        <a:bodyPr/>
        <a:lstStyle/>
        <a:p>
          <a:r>
            <a:rPr lang="en-US" smtClean="0"/>
            <a:t>Up ảnh</a:t>
          </a:r>
          <a:endParaRPr lang="en-US"/>
        </a:p>
      </dgm:t>
    </dgm:pt>
    <dgm:pt modelId="{27AAA761-D49F-4431-ABEC-C367CA109D35}" type="parTrans" cxnId="{A092DA23-C2CA-42E1-98C3-F581B0ADB90C}">
      <dgm:prSet/>
      <dgm:spPr/>
      <dgm:t>
        <a:bodyPr/>
        <a:lstStyle/>
        <a:p>
          <a:endParaRPr lang="en-US"/>
        </a:p>
      </dgm:t>
    </dgm:pt>
    <dgm:pt modelId="{6386B4E2-D21C-41A9-AE41-EDA091A07975}" type="sibTrans" cxnId="{A092DA23-C2CA-42E1-98C3-F581B0ADB90C}">
      <dgm:prSet/>
      <dgm:spPr/>
      <dgm:t>
        <a:bodyPr/>
        <a:lstStyle/>
        <a:p>
          <a:endParaRPr lang="en-US"/>
        </a:p>
      </dgm:t>
    </dgm:pt>
    <dgm:pt modelId="{632A895C-5024-4EE6-BA30-346F07D8E3A6}">
      <dgm:prSet phldrT="[Text]"/>
      <dgm:spPr/>
      <dgm:t>
        <a:bodyPr/>
        <a:lstStyle/>
        <a:p>
          <a:r>
            <a:rPr lang="en-US" smtClean="0"/>
            <a:t>Gợi ý để ảnh tốt nhất</a:t>
          </a:r>
          <a:endParaRPr lang="en-US"/>
        </a:p>
      </dgm:t>
    </dgm:pt>
    <dgm:pt modelId="{EA51FB0C-2CDA-49B9-A24C-6DC3BCB4C8C6}" type="parTrans" cxnId="{86914AEE-16A7-4A1C-AC85-85569E625133}">
      <dgm:prSet/>
      <dgm:spPr/>
      <dgm:t>
        <a:bodyPr/>
        <a:lstStyle/>
        <a:p>
          <a:endParaRPr lang="en-US"/>
        </a:p>
      </dgm:t>
    </dgm:pt>
    <dgm:pt modelId="{5791DA8C-544F-49BD-89B5-1BEC63B80342}" type="sibTrans" cxnId="{86914AEE-16A7-4A1C-AC85-85569E625133}">
      <dgm:prSet/>
      <dgm:spPr/>
      <dgm:t>
        <a:bodyPr/>
        <a:lstStyle/>
        <a:p>
          <a:endParaRPr lang="en-US"/>
        </a:p>
      </dgm:t>
    </dgm:pt>
    <dgm:pt modelId="{D37C776D-866C-4506-A006-5B467BD5488A}" type="pres">
      <dgm:prSet presAssocID="{34B41FC5-FF21-4B14-B0FD-817399CD21FA}" presName="linearFlow" presStyleCnt="0">
        <dgm:presLayoutVars>
          <dgm:dir/>
          <dgm:animLvl val="lvl"/>
          <dgm:resizeHandles val="exact"/>
        </dgm:presLayoutVars>
      </dgm:prSet>
      <dgm:spPr/>
    </dgm:pt>
    <dgm:pt modelId="{9EA0F1D4-11FC-487F-AF4D-FAC3CA0B7A48}" type="pres">
      <dgm:prSet presAssocID="{91A51624-3AAB-4C3E-8F8F-67C5FB234EEA}" presName="composite" presStyleCnt="0"/>
      <dgm:spPr/>
    </dgm:pt>
    <dgm:pt modelId="{5DC18A5E-16E3-4B8C-AD1D-12357376A940}" type="pres">
      <dgm:prSet presAssocID="{91A51624-3AAB-4C3E-8F8F-67C5FB234EEA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AD108-C6E3-4672-94B6-D04709E54D58}" type="pres">
      <dgm:prSet presAssocID="{91A51624-3AAB-4C3E-8F8F-67C5FB234EEA}" presName="parSh" presStyleLbl="node1" presStyleIdx="0" presStyleCnt="5"/>
      <dgm:spPr/>
      <dgm:t>
        <a:bodyPr/>
        <a:lstStyle/>
        <a:p>
          <a:endParaRPr lang="en-US"/>
        </a:p>
      </dgm:t>
    </dgm:pt>
    <dgm:pt modelId="{6A688E63-F5C2-4315-951C-2908BBA41435}" type="pres">
      <dgm:prSet presAssocID="{91A51624-3AAB-4C3E-8F8F-67C5FB234EEA}" presName="desTx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C8F126-3FAC-4351-8758-331765D0E02C}" type="pres">
      <dgm:prSet presAssocID="{5CF39B28-7E22-47D3-B3CA-F3D07D24482E}" presName="sibTrans" presStyleLbl="sibTrans2D1" presStyleIdx="0" presStyleCnt="4"/>
      <dgm:spPr/>
    </dgm:pt>
    <dgm:pt modelId="{CEAFABE5-4CE0-4620-8BEB-9D173F7B56EE}" type="pres">
      <dgm:prSet presAssocID="{5CF39B28-7E22-47D3-B3CA-F3D07D24482E}" presName="connTx" presStyleLbl="sibTrans2D1" presStyleIdx="0" presStyleCnt="4"/>
      <dgm:spPr/>
    </dgm:pt>
    <dgm:pt modelId="{4FCFFE5B-2314-47A8-953D-84EF1C3F3D55}" type="pres">
      <dgm:prSet presAssocID="{822CEC72-AE14-4743-9892-DCE75368222D}" presName="composite" presStyleCnt="0"/>
      <dgm:spPr/>
    </dgm:pt>
    <dgm:pt modelId="{EF2296E7-4E44-4B16-9E83-68A6726C214E}" type="pres">
      <dgm:prSet presAssocID="{822CEC72-AE14-4743-9892-DCE75368222D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8EC59-4FA3-46B6-B821-DDD81A1D3070}" type="pres">
      <dgm:prSet presAssocID="{822CEC72-AE14-4743-9892-DCE75368222D}" presName="parSh" presStyleLbl="node1" presStyleIdx="1" presStyleCnt="5"/>
      <dgm:spPr/>
      <dgm:t>
        <a:bodyPr/>
        <a:lstStyle/>
        <a:p>
          <a:endParaRPr lang="en-US"/>
        </a:p>
      </dgm:t>
    </dgm:pt>
    <dgm:pt modelId="{3DF66F52-705C-47EB-AFDB-5DAE6B8FB9BD}" type="pres">
      <dgm:prSet presAssocID="{822CEC72-AE14-4743-9892-DCE75368222D}" presName="desTx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9792E-873F-44AA-922C-3EA32AE5D488}" type="pres">
      <dgm:prSet presAssocID="{6A610016-032E-4118-B12F-E0EF750A8B87}" presName="sibTrans" presStyleLbl="sibTrans2D1" presStyleIdx="1" presStyleCnt="4"/>
      <dgm:spPr/>
    </dgm:pt>
    <dgm:pt modelId="{9DDB7D4A-B36F-4581-A006-C8A046346817}" type="pres">
      <dgm:prSet presAssocID="{6A610016-032E-4118-B12F-E0EF750A8B87}" presName="connTx" presStyleLbl="sibTrans2D1" presStyleIdx="1" presStyleCnt="4"/>
      <dgm:spPr/>
    </dgm:pt>
    <dgm:pt modelId="{F1664188-879D-439D-BF32-F63A1A7D486A}" type="pres">
      <dgm:prSet presAssocID="{72BD0A38-6E7C-441C-88BA-A6BC6BF67920}" presName="composite" presStyleCnt="0"/>
      <dgm:spPr/>
    </dgm:pt>
    <dgm:pt modelId="{638F4513-C4E8-41B8-851F-FFF1F712EE95}" type="pres">
      <dgm:prSet presAssocID="{72BD0A38-6E7C-441C-88BA-A6BC6BF67920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594EF972-47E9-450F-981E-AC8DA6970D1A}" type="pres">
      <dgm:prSet presAssocID="{72BD0A38-6E7C-441C-88BA-A6BC6BF67920}" presName="parSh" presStyleLbl="node1" presStyleIdx="2" presStyleCnt="5"/>
      <dgm:spPr/>
    </dgm:pt>
    <dgm:pt modelId="{10016E8E-6B52-4C50-A32C-5C6D03C831BA}" type="pres">
      <dgm:prSet presAssocID="{72BD0A38-6E7C-441C-88BA-A6BC6BF67920}" presName="desTx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683B07-0D04-4F1B-96AA-02C680B7F337}" type="pres">
      <dgm:prSet presAssocID="{6E70470E-762F-4D1E-ACAB-4571F3BA160A}" presName="sibTrans" presStyleLbl="sibTrans2D1" presStyleIdx="2" presStyleCnt="4"/>
      <dgm:spPr/>
    </dgm:pt>
    <dgm:pt modelId="{F9FA8ADA-9752-455A-8B9A-0B3AE93A986B}" type="pres">
      <dgm:prSet presAssocID="{6E70470E-762F-4D1E-ACAB-4571F3BA160A}" presName="connTx" presStyleLbl="sibTrans2D1" presStyleIdx="2" presStyleCnt="4"/>
      <dgm:spPr/>
    </dgm:pt>
    <dgm:pt modelId="{3ED78C81-100C-4647-9987-04843F41A035}" type="pres">
      <dgm:prSet presAssocID="{78B655F5-A4D3-4C59-AAEE-8C8D4CBF20DF}" presName="composite" presStyleCnt="0"/>
      <dgm:spPr/>
    </dgm:pt>
    <dgm:pt modelId="{67660FFD-DBC4-4E07-B201-5BD33682DD38}" type="pres">
      <dgm:prSet presAssocID="{78B655F5-A4D3-4C59-AAEE-8C8D4CBF20DF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3E798-FA60-4B7E-9899-4418B30B7469}" type="pres">
      <dgm:prSet presAssocID="{78B655F5-A4D3-4C59-AAEE-8C8D4CBF20DF}" presName="parSh" presStyleLbl="node1" presStyleIdx="3" presStyleCnt="5"/>
      <dgm:spPr/>
      <dgm:t>
        <a:bodyPr/>
        <a:lstStyle/>
        <a:p>
          <a:endParaRPr lang="en-US"/>
        </a:p>
      </dgm:t>
    </dgm:pt>
    <dgm:pt modelId="{3315562F-66A2-430B-B219-2B93FC1564A7}" type="pres">
      <dgm:prSet presAssocID="{78B655F5-A4D3-4C59-AAEE-8C8D4CBF20DF}" presName="desTx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BC1D9-E75C-4443-B84E-BC5D8D71452E}" type="pres">
      <dgm:prSet presAssocID="{8329B65D-26CF-4C03-987C-67A77C4A6A3E}" presName="sibTrans" presStyleLbl="sibTrans2D1" presStyleIdx="3" presStyleCnt="4"/>
      <dgm:spPr/>
    </dgm:pt>
    <dgm:pt modelId="{3062B357-6222-4B40-AC6D-30C89E62D948}" type="pres">
      <dgm:prSet presAssocID="{8329B65D-26CF-4C03-987C-67A77C4A6A3E}" presName="connTx" presStyleLbl="sibTrans2D1" presStyleIdx="3" presStyleCnt="4"/>
      <dgm:spPr/>
    </dgm:pt>
    <dgm:pt modelId="{9915E935-7699-4D6F-9AB6-55BC48DB1173}" type="pres">
      <dgm:prSet presAssocID="{C85CCB4E-BFD6-4628-8027-F03368531691}" presName="composite" presStyleCnt="0"/>
      <dgm:spPr/>
    </dgm:pt>
    <dgm:pt modelId="{EEC68DCC-B284-4FB5-8E33-B0AE750B7984}" type="pres">
      <dgm:prSet presAssocID="{C85CCB4E-BFD6-4628-8027-F03368531691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EE1F937-B0F4-476E-B88C-DA3F8B178CD3}" type="pres">
      <dgm:prSet presAssocID="{C85CCB4E-BFD6-4628-8027-F03368531691}" presName="parSh" presStyleLbl="node1" presStyleIdx="4" presStyleCnt="5"/>
      <dgm:spPr/>
    </dgm:pt>
    <dgm:pt modelId="{D72EBCD8-E46D-49EE-A1DD-FE866B76B684}" type="pres">
      <dgm:prSet presAssocID="{C85CCB4E-BFD6-4628-8027-F03368531691}" presName="desTx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F7C991-E1C9-4D49-93B5-BDAA0F9E33B9}" type="presOf" srcId="{8329B65D-26CF-4C03-987C-67A77C4A6A3E}" destId="{3062B357-6222-4B40-AC6D-30C89E62D948}" srcOrd="1" destOrd="0" presId="urn:microsoft.com/office/officeart/2005/8/layout/process3"/>
    <dgm:cxn modelId="{080DA7A1-F8FD-4D36-8FCC-F4A1A3D85C09}" type="presOf" srcId="{6E70470E-762F-4D1E-ACAB-4571F3BA160A}" destId="{02683B07-0D04-4F1B-96AA-02C680B7F337}" srcOrd="0" destOrd="0" presId="urn:microsoft.com/office/officeart/2005/8/layout/process3"/>
    <dgm:cxn modelId="{CF09763B-0726-4295-B1A0-C0F9AA419706}" type="presOf" srcId="{052DA20E-C233-41FE-A1CB-745D36FF47A4}" destId="{3315562F-66A2-430B-B219-2B93FC1564A7}" srcOrd="0" destOrd="0" presId="urn:microsoft.com/office/officeart/2005/8/layout/process3"/>
    <dgm:cxn modelId="{879EC160-082F-41CC-B719-3247DAF5B6D7}" type="presOf" srcId="{C66D13A5-974F-41D9-8B08-7B0642DCB740}" destId="{6A688E63-F5C2-4315-951C-2908BBA41435}" srcOrd="0" destOrd="5" presId="urn:microsoft.com/office/officeart/2005/8/layout/process3"/>
    <dgm:cxn modelId="{0B910258-9831-47F4-B947-755DE9EAC453}" type="presOf" srcId="{34B41FC5-FF21-4B14-B0FD-817399CD21FA}" destId="{D37C776D-866C-4506-A006-5B467BD5488A}" srcOrd="0" destOrd="0" presId="urn:microsoft.com/office/officeart/2005/8/layout/process3"/>
    <dgm:cxn modelId="{F98C41DA-DEBE-44DA-B735-A93C365B149C}" srcId="{78B655F5-A4D3-4C59-AAEE-8C8D4CBF20DF}" destId="{62F5A9C0-81B6-4BE6-B50E-25BE921DE3CD}" srcOrd="1" destOrd="0" parTransId="{1FC41D2F-FE42-479C-9C49-A3854E79B538}" sibTransId="{B3D610D5-9342-4F93-AA48-2ABA5658F9CE}"/>
    <dgm:cxn modelId="{5D9347F6-EA4A-4606-9779-7C2E79555ACF}" type="presOf" srcId="{62F5A9C0-81B6-4BE6-B50E-25BE921DE3CD}" destId="{3315562F-66A2-430B-B219-2B93FC1564A7}" srcOrd="0" destOrd="1" presId="urn:microsoft.com/office/officeart/2005/8/layout/process3"/>
    <dgm:cxn modelId="{BDEF3C8C-9CD8-436A-A309-B8F83E111DAB}" srcId="{34B41FC5-FF21-4B14-B0FD-817399CD21FA}" destId="{72BD0A38-6E7C-441C-88BA-A6BC6BF67920}" srcOrd="2" destOrd="0" parTransId="{C45F6D93-0072-4C3C-9FF6-70209A3BC762}" sibTransId="{6E70470E-762F-4D1E-ACAB-4571F3BA160A}"/>
    <dgm:cxn modelId="{24343A30-F9FE-490F-9617-E386AD4E884E}" srcId="{72BD0A38-6E7C-441C-88BA-A6BC6BF67920}" destId="{D103F561-CF63-4731-A01A-D1FB0A6D0DDC}" srcOrd="1" destOrd="0" parTransId="{BC73A2ED-4638-41FA-B51A-FD1CB45F4490}" sibTransId="{AA398150-8415-4456-ABA9-ECCC8C54C63C}"/>
    <dgm:cxn modelId="{177F4006-8E8E-4777-95C4-F2D61816785B}" type="presOf" srcId="{632A895C-5024-4EE6-BA30-346F07D8E3A6}" destId="{D72EBCD8-E46D-49EE-A1DD-FE866B76B684}" srcOrd="0" destOrd="1" presId="urn:microsoft.com/office/officeart/2005/8/layout/process3"/>
    <dgm:cxn modelId="{D2967EAC-4C4F-4342-BC24-BCB41B9D0B9B}" type="presOf" srcId="{D8F46075-367C-4E47-BF74-A798CB61ADEF}" destId="{6A688E63-F5C2-4315-951C-2908BBA41435}" srcOrd="0" destOrd="8" presId="urn:microsoft.com/office/officeart/2005/8/layout/process3"/>
    <dgm:cxn modelId="{47E1A719-6F4C-4F4B-BC88-8509674B52BA}" srcId="{34B41FC5-FF21-4B14-B0FD-817399CD21FA}" destId="{C85CCB4E-BFD6-4628-8027-F03368531691}" srcOrd="4" destOrd="0" parTransId="{EE64E849-9E18-49A1-9C9C-4370C84CD404}" sibTransId="{870D096F-1FA6-4A27-99E4-1D95570F2DA3}"/>
    <dgm:cxn modelId="{CCA0E8BD-12F5-4941-A277-E3F5746FB4D8}" type="presOf" srcId="{91A51624-3AAB-4C3E-8F8F-67C5FB234EEA}" destId="{5DC18A5E-16E3-4B8C-AD1D-12357376A940}" srcOrd="0" destOrd="0" presId="urn:microsoft.com/office/officeart/2005/8/layout/process3"/>
    <dgm:cxn modelId="{956ABF13-FFA4-49DE-A4CB-7D33440DE29E}" srcId="{822CEC72-AE14-4743-9892-DCE75368222D}" destId="{3F5BF740-F376-4480-B880-B4A616AB01A5}" srcOrd="0" destOrd="0" parTransId="{9F47E5BC-926A-4EF0-88B3-45BE7C393F61}" sibTransId="{F7F6BD5E-57FC-4936-8E3C-8396FBC1098D}"/>
    <dgm:cxn modelId="{4FED116F-B746-45F3-B74B-B6B649312944}" srcId="{91A51624-3AAB-4C3E-8F8F-67C5FB234EEA}" destId="{338E553B-E689-45ED-B5C6-FB9092B9D682}" srcOrd="9" destOrd="0" parTransId="{18CA87A2-7B5D-4648-A33E-55878402B804}" sibTransId="{78C0F460-AF11-43F2-871F-7794F0DD1F71}"/>
    <dgm:cxn modelId="{EFC3CC2A-9E14-419D-BE04-2F157E250880}" type="presOf" srcId="{6E70470E-762F-4D1E-ACAB-4571F3BA160A}" destId="{F9FA8ADA-9752-455A-8B9A-0B3AE93A986B}" srcOrd="1" destOrd="0" presId="urn:microsoft.com/office/officeart/2005/8/layout/process3"/>
    <dgm:cxn modelId="{D04D182C-2DFE-4AE3-89BD-DDC1DD238955}" type="presOf" srcId="{822CEC72-AE14-4743-9892-DCE75368222D}" destId="{2B38EC59-4FA3-46B6-B821-DDD81A1D3070}" srcOrd="1" destOrd="0" presId="urn:microsoft.com/office/officeart/2005/8/layout/process3"/>
    <dgm:cxn modelId="{794ACEFA-45D4-42C3-ADE0-931E9D297EB1}" type="presOf" srcId="{367B4ED4-E8B7-4894-B9EA-59EE365ED072}" destId="{6A688E63-F5C2-4315-951C-2908BBA41435}" srcOrd="0" destOrd="0" presId="urn:microsoft.com/office/officeart/2005/8/layout/process3"/>
    <dgm:cxn modelId="{86F30403-DA32-4D9A-92E9-0080A63F977B}" type="presOf" srcId="{72BD0A38-6E7C-441C-88BA-A6BC6BF67920}" destId="{638F4513-C4E8-41B8-851F-FFF1F712EE95}" srcOrd="0" destOrd="0" presId="urn:microsoft.com/office/officeart/2005/8/layout/process3"/>
    <dgm:cxn modelId="{0E9D34E2-FBB4-42CE-BE05-065F36B0645A}" type="presOf" srcId="{822CEC72-AE14-4743-9892-DCE75368222D}" destId="{EF2296E7-4E44-4B16-9E83-68A6726C214E}" srcOrd="0" destOrd="0" presId="urn:microsoft.com/office/officeart/2005/8/layout/process3"/>
    <dgm:cxn modelId="{703587B2-3C66-4260-BE8D-607E23F58564}" srcId="{91A51624-3AAB-4C3E-8F8F-67C5FB234EEA}" destId="{32353A38-300C-47FC-B6FE-2B0173C73A3F}" srcOrd="4" destOrd="0" parTransId="{047A0977-BF9A-4243-A984-4AE314E7B8FD}" sibTransId="{BB04C82E-3BF4-4ADC-8349-C7EA46650685}"/>
    <dgm:cxn modelId="{599DE21E-94F3-4C8F-A92A-69574FFF774E}" srcId="{34B41FC5-FF21-4B14-B0FD-817399CD21FA}" destId="{822CEC72-AE14-4743-9892-DCE75368222D}" srcOrd="1" destOrd="0" parTransId="{85300323-E727-44A2-B6EC-8CBC7E3BFC27}" sibTransId="{6A610016-032E-4118-B12F-E0EF750A8B87}"/>
    <dgm:cxn modelId="{78BE4429-85C7-4954-BEC9-FA9318825115}" type="presOf" srcId="{C85CCB4E-BFD6-4628-8027-F03368531691}" destId="{5EE1F937-B0F4-476E-B88C-DA3F8B178CD3}" srcOrd="1" destOrd="0" presId="urn:microsoft.com/office/officeart/2005/8/layout/process3"/>
    <dgm:cxn modelId="{AC0CCE6B-201C-4CAD-845B-C082043488C1}" type="presOf" srcId="{5CF39B28-7E22-47D3-B3CA-F3D07D24482E}" destId="{CEAFABE5-4CE0-4620-8BEB-9D173F7B56EE}" srcOrd="1" destOrd="0" presId="urn:microsoft.com/office/officeart/2005/8/layout/process3"/>
    <dgm:cxn modelId="{2DB83009-793D-4FB4-B812-368B1D4605AF}" srcId="{91A51624-3AAB-4C3E-8F8F-67C5FB234EEA}" destId="{8BE03241-6BEC-4A12-BC76-57DC2522ADDD}" srcOrd="3" destOrd="0" parTransId="{25296041-76B9-48E0-BD57-6E03C5F4C5FE}" sibTransId="{419735A2-4CBC-485F-8F54-B7203356B4CC}"/>
    <dgm:cxn modelId="{2CC1B31E-0638-4384-97AE-1E4C303BF3B3}" srcId="{91A51624-3AAB-4C3E-8F8F-67C5FB234EEA}" destId="{C66D13A5-974F-41D9-8B08-7B0642DCB740}" srcOrd="5" destOrd="0" parTransId="{771A6969-7AE9-41D1-8583-2F30BAB25B8D}" sibTransId="{A7349412-614D-47D6-BF96-65EF086C8145}"/>
    <dgm:cxn modelId="{08239B52-8243-4BDB-8DB2-827EE116E139}" srcId="{822CEC72-AE14-4743-9892-DCE75368222D}" destId="{5DF9635E-2B9B-4BF6-A82F-A24277F3D310}" srcOrd="2" destOrd="0" parTransId="{32BE1B07-65F4-40B3-A6E9-266401056F83}" sibTransId="{748D4A19-5C08-4AA4-A3C1-CB408A5F3C92}"/>
    <dgm:cxn modelId="{3D4C1297-4033-480F-AFF4-2F1B13A6F184}" type="presOf" srcId="{338E553B-E689-45ED-B5C6-FB9092B9D682}" destId="{6A688E63-F5C2-4315-951C-2908BBA41435}" srcOrd="0" destOrd="9" presId="urn:microsoft.com/office/officeart/2005/8/layout/process3"/>
    <dgm:cxn modelId="{0082AD0C-D759-4765-B017-A6A6B225F7A1}" srcId="{91A51624-3AAB-4C3E-8F8F-67C5FB234EEA}" destId="{28C37976-D0B0-4ADC-8262-353F307D195A}" srcOrd="1" destOrd="0" parTransId="{52C99B34-D322-48C5-A282-3CE9FBC046E0}" sibTransId="{468D175C-A242-4520-954C-F2C9AA31BFE0}"/>
    <dgm:cxn modelId="{56078CB2-0AC3-4F6C-94A5-1EAFEF8FB8D7}" type="presOf" srcId="{72BD0A38-6E7C-441C-88BA-A6BC6BF67920}" destId="{594EF972-47E9-450F-981E-AC8DA6970D1A}" srcOrd="1" destOrd="0" presId="urn:microsoft.com/office/officeart/2005/8/layout/process3"/>
    <dgm:cxn modelId="{395E8B11-EC84-41FA-872D-5B7359816813}" type="presOf" srcId="{C2F1D2AB-1839-4CE2-85D5-456559C4F541}" destId="{3DF66F52-705C-47EB-AFDB-5DAE6B8FB9BD}" srcOrd="0" destOrd="1" presId="urn:microsoft.com/office/officeart/2005/8/layout/process3"/>
    <dgm:cxn modelId="{79BF1BB6-7668-48C3-8B85-07519C5835BE}" type="presOf" srcId="{6A610016-032E-4118-B12F-E0EF750A8B87}" destId="{9BA9792E-873F-44AA-922C-3EA32AE5D488}" srcOrd="0" destOrd="0" presId="urn:microsoft.com/office/officeart/2005/8/layout/process3"/>
    <dgm:cxn modelId="{8B422C19-42DA-4B7F-B821-9A73BD67BB11}" srcId="{72BD0A38-6E7C-441C-88BA-A6BC6BF67920}" destId="{C8F8A4B8-AF73-4E54-8AFF-12E3DCDD2F48}" srcOrd="0" destOrd="0" parTransId="{43B7C0E4-DD38-4966-AA3C-6009FB56F47C}" sibTransId="{451214A6-8074-42DC-8DD3-BFBB4A0F408C}"/>
    <dgm:cxn modelId="{8AFB32D5-80EA-455C-B02B-1EFBD1F40B5D}" type="presOf" srcId="{8329B65D-26CF-4C03-987C-67A77C4A6A3E}" destId="{52BBC1D9-E75C-4443-B84E-BC5D8D71452E}" srcOrd="0" destOrd="0" presId="urn:microsoft.com/office/officeart/2005/8/layout/process3"/>
    <dgm:cxn modelId="{5AA28DDD-3103-4FF1-97C5-1C89FA3EDFC8}" type="presOf" srcId="{FD9E64C8-B4BE-46D0-898A-2D4C9C891EBA}" destId="{6A688E63-F5C2-4315-951C-2908BBA41435}" srcOrd="0" destOrd="2" presId="urn:microsoft.com/office/officeart/2005/8/layout/process3"/>
    <dgm:cxn modelId="{BD7B34D1-12B2-4781-9538-D6ADF617AAFB}" srcId="{822CEC72-AE14-4743-9892-DCE75368222D}" destId="{C2F1D2AB-1839-4CE2-85D5-456559C4F541}" srcOrd="1" destOrd="0" parTransId="{6B35ABF5-3BC1-4BA5-AF87-16C2B08079F7}" sibTransId="{2FACDABB-A586-4542-A073-5B18799A583A}"/>
    <dgm:cxn modelId="{BF10B755-34C3-457E-9CF3-B226A6A5C366}" type="presOf" srcId="{5DF9635E-2B9B-4BF6-A82F-A24277F3D310}" destId="{3DF66F52-705C-47EB-AFDB-5DAE6B8FB9BD}" srcOrd="0" destOrd="2" presId="urn:microsoft.com/office/officeart/2005/8/layout/process3"/>
    <dgm:cxn modelId="{3DCA829E-3600-48A0-A888-C7FBEB091F7F}" type="presOf" srcId="{C8F8A4B8-AF73-4E54-8AFF-12E3DCDD2F48}" destId="{10016E8E-6B52-4C50-A32C-5C6D03C831BA}" srcOrd="0" destOrd="0" presId="urn:microsoft.com/office/officeart/2005/8/layout/process3"/>
    <dgm:cxn modelId="{B472F23F-8351-497A-A150-9BE6ABC53A2B}" srcId="{34B41FC5-FF21-4B14-B0FD-817399CD21FA}" destId="{78B655F5-A4D3-4C59-AAEE-8C8D4CBF20DF}" srcOrd="3" destOrd="0" parTransId="{8F73BBB4-7729-4C79-A7B2-CB71F7EFA597}" sibTransId="{8329B65D-26CF-4C03-987C-67A77C4A6A3E}"/>
    <dgm:cxn modelId="{1B87AF00-5F60-4123-AC13-7C666DF99B22}" type="presOf" srcId="{C85CCB4E-BFD6-4628-8027-F03368531691}" destId="{EEC68DCC-B284-4FB5-8E33-B0AE750B7984}" srcOrd="0" destOrd="0" presId="urn:microsoft.com/office/officeart/2005/8/layout/process3"/>
    <dgm:cxn modelId="{49457454-57E5-49CE-B42A-A9576BAADEF3}" type="presOf" srcId="{28C37976-D0B0-4ADC-8262-353F307D195A}" destId="{6A688E63-F5C2-4315-951C-2908BBA41435}" srcOrd="0" destOrd="1" presId="urn:microsoft.com/office/officeart/2005/8/layout/process3"/>
    <dgm:cxn modelId="{8787A9FF-2DC9-4A0D-ACE9-6C4C3A73F3B6}" srcId="{91A51624-3AAB-4C3E-8F8F-67C5FB234EEA}" destId="{DA8A13B4-F18D-4850-A5E5-847A936D4F3D}" srcOrd="6" destOrd="0" parTransId="{0D1FC4BC-67DB-4184-B4A1-0AF7313485E4}" sibTransId="{1881F5E0-309A-4699-89ED-A54BD1108473}"/>
    <dgm:cxn modelId="{BBFE66B7-1FB5-40FC-B763-4B585AAF1A9B}" type="presOf" srcId="{78B655F5-A4D3-4C59-AAEE-8C8D4CBF20DF}" destId="{D5E3E798-FA60-4B7E-9899-4418B30B7469}" srcOrd="1" destOrd="0" presId="urn:microsoft.com/office/officeart/2005/8/layout/process3"/>
    <dgm:cxn modelId="{1D1E5A65-ADD4-49DE-B757-2EE43970E830}" type="presOf" srcId="{5CF39B28-7E22-47D3-B3CA-F3D07D24482E}" destId="{98C8F126-3FAC-4351-8758-331765D0E02C}" srcOrd="0" destOrd="0" presId="urn:microsoft.com/office/officeart/2005/8/layout/process3"/>
    <dgm:cxn modelId="{EF93C3D9-80DE-431B-B5B4-14116492DB1A}" type="presOf" srcId="{32353A38-300C-47FC-B6FE-2B0173C73A3F}" destId="{6A688E63-F5C2-4315-951C-2908BBA41435}" srcOrd="0" destOrd="4" presId="urn:microsoft.com/office/officeart/2005/8/layout/process3"/>
    <dgm:cxn modelId="{B0A0623D-9E59-4F30-A7DA-CB5354707306}" srcId="{78B655F5-A4D3-4C59-AAEE-8C8D4CBF20DF}" destId="{052DA20E-C233-41FE-A1CB-745D36FF47A4}" srcOrd="0" destOrd="0" parTransId="{DB712569-A6C9-4343-8014-6BD29377D1BF}" sibTransId="{B071734F-62ED-4943-8DC7-444ADC7B11B3}"/>
    <dgm:cxn modelId="{856646A1-4DA0-4146-87CC-0B3DA9D0A233}" type="presOf" srcId="{D2A706BA-40C0-4E1E-B20E-4793C27A0F95}" destId="{D72EBCD8-E46D-49EE-A1DD-FE866B76B684}" srcOrd="0" destOrd="0" presId="urn:microsoft.com/office/officeart/2005/8/layout/process3"/>
    <dgm:cxn modelId="{A092DA23-C2CA-42E1-98C3-F581B0ADB90C}" srcId="{C85CCB4E-BFD6-4628-8027-F03368531691}" destId="{D2A706BA-40C0-4E1E-B20E-4793C27A0F95}" srcOrd="0" destOrd="0" parTransId="{27AAA761-D49F-4431-ABEC-C367CA109D35}" sibTransId="{6386B4E2-D21C-41A9-AE41-EDA091A07975}"/>
    <dgm:cxn modelId="{2D2E4D39-0481-40D5-8E5E-726331E89C06}" srcId="{91A51624-3AAB-4C3E-8F8F-67C5FB234EEA}" destId="{D8F46075-367C-4E47-BF74-A798CB61ADEF}" srcOrd="8" destOrd="0" parTransId="{154934E5-4EBC-4714-A383-529EDE980CAA}" sibTransId="{A927AD16-3B0C-486F-993B-B2B8D3923BEF}"/>
    <dgm:cxn modelId="{93FEAFDC-309C-4235-88FF-D9B15458A419}" srcId="{91A51624-3AAB-4C3E-8F8F-67C5FB234EEA}" destId="{3BA4939A-C27F-432D-B7CE-4842C2C496A3}" srcOrd="7" destOrd="0" parTransId="{98E9C6BD-5361-48B6-9BAF-2A58040ABB9C}" sibTransId="{6ED5BF0F-2308-4F75-A771-39819291BF96}"/>
    <dgm:cxn modelId="{B6EF7EE2-2333-487A-A68E-06F7270BE110}" type="presOf" srcId="{D103F561-CF63-4731-A01A-D1FB0A6D0DDC}" destId="{10016E8E-6B52-4C50-A32C-5C6D03C831BA}" srcOrd="0" destOrd="1" presId="urn:microsoft.com/office/officeart/2005/8/layout/process3"/>
    <dgm:cxn modelId="{FF936299-CA77-4679-B83B-349E1CCBE4B5}" srcId="{34B41FC5-FF21-4B14-B0FD-817399CD21FA}" destId="{91A51624-3AAB-4C3E-8F8F-67C5FB234EEA}" srcOrd="0" destOrd="0" parTransId="{E228F74C-5265-4699-9FDC-C2ED067BF52B}" sibTransId="{5CF39B28-7E22-47D3-B3CA-F3D07D24482E}"/>
    <dgm:cxn modelId="{87CBC31E-A094-4547-8F1A-F1D92BF8B620}" type="presOf" srcId="{78B655F5-A4D3-4C59-AAEE-8C8D4CBF20DF}" destId="{67660FFD-DBC4-4E07-B201-5BD33682DD38}" srcOrd="0" destOrd="0" presId="urn:microsoft.com/office/officeart/2005/8/layout/process3"/>
    <dgm:cxn modelId="{0154E51B-FE9A-4745-A893-5C3690A689D3}" type="presOf" srcId="{91A51624-3AAB-4C3E-8F8F-67C5FB234EEA}" destId="{5D7AD108-C6E3-4672-94B6-D04709E54D58}" srcOrd="1" destOrd="0" presId="urn:microsoft.com/office/officeart/2005/8/layout/process3"/>
    <dgm:cxn modelId="{9927054B-376C-45C2-A473-717916B425DC}" srcId="{91A51624-3AAB-4C3E-8F8F-67C5FB234EEA}" destId="{FD9E64C8-B4BE-46D0-898A-2D4C9C891EBA}" srcOrd="2" destOrd="0" parTransId="{B41FE8D9-771E-461D-AEE1-F8BEEA867D45}" sibTransId="{F517B7B8-2861-4841-885A-49B50C6A940B}"/>
    <dgm:cxn modelId="{F28FB4E0-2CD0-45BE-A5A1-646E2B2A3A9C}" type="presOf" srcId="{3BA4939A-C27F-432D-B7CE-4842C2C496A3}" destId="{6A688E63-F5C2-4315-951C-2908BBA41435}" srcOrd="0" destOrd="7" presId="urn:microsoft.com/office/officeart/2005/8/layout/process3"/>
    <dgm:cxn modelId="{86914AEE-16A7-4A1C-AC85-85569E625133}" srcId="{C85CCB4E-BFD6-4628-8027-F03368531691}" destId="{632A895C-5024-4EE6-BA30-346F07D8E3A6}" srcOrd="1" destOrd="0" parTransId="{EA51FB0C-2CDA-49B9-A24C-6DC3BCB4C8C6}" sibTransId="{5791DA8C-544F-49BD-89B5-1BEC63B80342}"/>
    <dgm:cxn modelId="{3803E5A6-386A-4507-9786-4EC60F8026E1}" srcId="{91A51624-3AAB-4C3E-8F8F-67C5FB234EEA}" destId="{367B4ED4-E8B7-4894-B9EA-59EE365ED072}" srcOrd="0" destOrd="0" parTransId="{6B01C56E-8BAC-4B93-9621-C1FE8E5E05EC}" sibTransId="{CDC719EB-D285-4C33-BAF9-A37A3DD56D3E}"/>
    <dgm:cxn modelId="{0AD93106-D1DE-409B-8F20-065C26D5453B}" type="presOf" srcId="{6A610016-032E-4118-B12F-E0EF750A8B87}" destId="{9DDB7D4A-B36F-4581-A006-C8A046346817}" srcOrd="1" destOrd="0" presId="urn:microsoft.com/office/officeart/2005/8/layout/process3"/>
    <dgm:cxn modelId="{29838A54-A909-4799-BC0A-B0647419C475}" type="presOf" srcId="{8BE03241-6BEC-4A12-BC76-57DC2522ADDD}" destId="{6A688E63-F5C2-4315-951C-2908BBA41435}" srcOrd="0" destOrd="3" presId="urn:microsoft.com/office/officeart/2005/8/layout/process3"/>
    <dgm:cxn modelId="{B98D29FD-8383-407D-BCCD-E50DE0AFD000}" type="presOf" srcId="{3F5BF740-F376-4480-B880-B4A616AB01A5}" destId="{3DF66F52-705C-47EB-AFDB-5DAE6B8FB9BD}" srcOrd="0" destOrd="0" presId="urn:microsoft.com/office/officeart/2005/8/layout/process3"/>
    <dgm:cxn modelId="{D682AB3C-0C01-40ED-8AE8-823658E4D365}" type="presOf" srcId="{DA8A13B4-F18D-4850-A5E5-847A936D4F3D}" destId="{6A688E63-F5C2-4315-951C-2908BBA41435}" srcOrd="0" destOrd="6" presId="urn:microsoft.com/office/officeart/2005/8/layout/process3"/>
    <dgm:cxn modelId="{9679DC2D-BD75-4C38-B616-B58B0BD03BAB}" type="presParOf" srcId="{D37C776D-866C-4506-A006-5B467BD5488A}" destId="{9EA0F1D4-11FC-487F-AF4D-FAC3CA0B7A48}" srcOrd="0" destOrd="0" presId="urn:microsoft.com/office/officeart/2005/8/layout/process3"/>
    <dgm:cxn modelId="{F8F26B04-0752-400A-B9C6-6B3E22BB7133}" type="presParOf" srcId="{9EA0F1D4-11FC-487F-AF4D-FAC3CA0B7A48}" destId="{5DC18A5E-16E3-4B8C-AD1D-12357376A940}" srcOrd="0" destOrd="0" presId="urn:microsoft.com/office/officeart/2005/8/layout/process3"/>
    <dgm:cxn modelId="{F17EBE61-C581-4A52-ACBE-CA61AF235C96}" type="presParOf" srcId="{9EA0F1D4-11FC-487F-AF4D-FAC3CA0B7A48}" destId="{5D7AD108-C6E3-4672-94B6-D04709E54D58}" srcOrd="1" destOrd="0" presId="urn:microsoft.com/office/officeart/2005/8/layout/process3"/>
    <dgm:cxn modelId="{393EFF8E-F7D5-44FB-A462-68B32BBF60F3}" type="presParOf" srcId="{9EA0F1D4-11FC-487F-AF4D-FAC3CA0B7A48}" destId="{6A688E63-F5C2-4315-951C-2908BBA41435}" srcOrd="2" destOrd="0" presId="urn:microsoft.com/office/officeart/2005/8/layout/process3"/>
    <dgm:cxn modelId="{054C516D-E0FD-4A33-8F42-CC6B75E3483E}" type="presParOf" srcId="{D37C776D-866C-4506-A006-5B467BD5488A}" destId="{98C8F126-3FAC-4351-8758-331765D0E02C}" srcOrd="1" destOrd="0" presId="urn:microsoft.com/office/officeart/2005/8/layout/process3"/>
    <dgm:cxn modelId="{BEE4E729-50ED-47DC-B688-345FC5476C12}" type="presParOf" srcId="{98C8F126-3FAC-4351-8758-331765D0E02C}" destId="{CEAFABE5-4CE0-4620-8BEB-9D173F7B56EE}" srcOrd="0" destOrd="0" presId="urn:microsoft.com/office/officeart/2005/8/layout/process3"/>
    <dgm:cxn modelId="{BCE2DBE5-B913-4372-8B6F-1146EF918ABD}" type="presParOf" srcId="{D37C776D-866C-4506-A006-5B467BD5488A}" destId="{4FCFFE5B-2314-47A8-953D-84EF1C3F3D55}" srcOrd="2" destOrd="0" presId="urn:microsoft.com/office/officeart/2005/8/layout/process3"/>
    <dgm:cxn modelId="{89992C56-8DA5-448C-8119-13EB20B773D1}" type="presParOf" srcId="{4FCFFE5B-2314-47A8-953D-84EF1C3F3D55}" destId="{EF2296E7-4E44-4B16-9E83-68A6726C214E}" srcOrd="0" destOrd="0" presId="urn:microsoft.com/office/officeart/2005/8/layout/process3"/>
    <dgm:cxn modelId="{387D11EC-00AB-48F6-9680-E9BCC6D13D92}" type="presParOf" srcId="{4FCFFE5B-2314-47A8-953D-84EF1C3F3D55}" destId="{2B38EC59-4FA3-46B6-B821-DDD81A1D3070}" srcOrd="1" destOrd="0" presId="urn:microsoft.com/office/officeart/2005/8/layout/process3"/>
    <dgm:cxn modelId="{2D475653-9FDE-4AB1-A625-67A49FA46296}" type="presParOf" srcId="{4FCFFE5B-2314-47A8-953D-84EF1C3F3D55}" destId="{3DF66F52-705C-47EB-AFDB-5DAE6B8FB9BD}" srcOrd="2" destOrd="0" presId="urn:microsoft.com/office/officeart/2005/8/layout/process3"/>
    <dgm:cxn modelId="{4D8CE2EB-9FB4-42B9-8D28-88DA039D43E1}" type="presParOf" srcId="{D37C776D-866C-4506-A006-5B467BD5488A}" destId="{9BA9792E-873F-44AA-922C-3EA32AE5D488}" srcOrd="3" destOrd="0" presId="urn:microsoft.com/office/officeart/2005/8/layout/process3"/>
    <dgm:cxn modelId="{D96BC6A8-09A6-4E92-8652-AC641B31B581}" type="presParOf" srcId="{9BA9792E-873F-44AA-922C-3EA32AE5D488}" destId="{9DDB7D4A-B36F-4581-A006-C8A046346817}" srcOrd="0" destOrd="0" presId="urn:microsoft.com/office/officeart/2005/8/layout/process3"/>
    <dgm:cxn modelId="{3A4FF785-50B3-4052-A0BC-213AC3462823}" type="presParOf" srcId="{D37C776D-866C-4506-A006-5B467BD5488A}" destId="{F1664188-879D-439D-BF32-F63A1A7D486A}" srcOrd="4" destOrd="0" presId="urn:microsoft.com/office/officeart/2005/8/layout/process3"/>
    <dgm:cxn modelId="{8DD5B1D5-15D8-4BD4-B8C5-CF822BBE7330}" type="presParOf" srcId="{F1664188-879D-439D-BF32-F63A1A7D486A}" destId="{638F4513-C4E8-41B8-851F-FFF1F712EE95}" srcOrd="0" destOrd="0" presId="urn:microsoft.com/office/officeart/2005/8/layout/process3"/>
    <dgm:cxn modelId="{51277C25-FDE1-4983-A43A-1F55775B91DC}" type="presParOf" srcId="{F1664188-879D-439D-BF32-F63A1A7D486A}" destId="{594EF972-47E9-450F-981E-AC8DA6970D1A}" srcOrd="1" destOrd="0" presId="urn:microsoft.com/office/officeart/2005/8/layout/process3"/>
    <dgm:cxn modelId="{333ACD1B-9241-4D75-B8D5-2E8473B000CB}" type="presParOf" srcId="{F1664188-879D-439D-BF32-F63A1A7D486A}" destId="{10016E8E-6B52-4C50-A32C-5C6D03C831BA}" srcOrd="2" destOrd="0" presId="urn:microsoft.com/office/officeart/2005/8/layout/process3"/>
    <dgm:cxn modelId="{CC0F61B1-0919-44C4-9DEE-2F6967478B38}" type="presParOf" srcId="{D37C776D-866C-4506-A006-5B467BD5488A}" destId="{02683B07-0D04-4F1B-96AA-02C680B7F337}" srcOrd="5" destOrd="0" presId="urn:microsoft.com/office/officeart/2005/8/layout/process3"/>
    <dgm:cxn modelId="{EFC85D57-D94B-4E22-8AB1-0EF647B45805}" type="presParOf" srcId="{02683B07-0D04-4F1B-96AA-02C680B7F337}" destId="{F9FA8ADA-9752-455A-8B9A-0B3AE93A986B}" srcOrd="0" destOrd="0" presId="urn:microsoft.com/office/officeart/2005/8/layout/process3"/>
    <dgm:cxn modelId="{DAAA2E74-6D7B-4B1A-9BC7-D6240D0E03B0}" type="presParOf" srcId="{D37C776D-866C-4506-A006-5B467BD5488A}" destId="{3ED78C81-100C-4647-9987-04843F41A035}" srcOrd="6" destOrd="0" presId="urn:microsoft.com/office/officeart/2005/8/layout/process3"/>
    <dgm:cxn modelId="{902E8AEE-B0D9-4810-8DED-A4424C6F6CB9}" type="presParOf" srcId="{3ED78C81-100C-4647-9987-04843F41A035}" destId="{67660FFD-DBC4-4E07-B201-5BD33682DD38}" srcOrd="0" destOrd="0" presId="urn:microsoft.com/office/officeart/2005/8/layout/process3"/>
    <dgm:cxn modelId="{CDFB85D9-3E0F-4740-8DAC-962224BADCD8}" type="presParOf" srcId="{3ED78C81-100C-4647-9987-04843F41A035}" destId="{D5E3E798-FA60-4B7E-9899-4418B30B7469}" srcOrd="1" destOrd="0" presId="urn:microsoft.com/office/officeart/2005/8/layout/process3"/>
    <dgm:cxn modelId="{547FEA42-0720-48B2-B0CD-B49BCD263EC4}" type="presParOf" srcId="{3ED78C81-100C-4647-9987-04843F41A035}" destId="{3315562F-66A2-430B-B219-2B93FC1564A7}" srcOrd="2" destOrd="0" presId="urn:microsoft.com/office/officeart/2005/8/layout/process3"/>
    <dgm:cxn modelId="{1C647349-34EB-4882-98D9-478007E98E66}" type="presParOf" srcId="{D37C776D-866C-4506-A006-5B467BD5488A}" destId="{52BBC1D9-E75C-4443-B84E-BC5D8D71452E}" srcOrd="7" destOrd="0" presId="urn:microsoft.com/office/officeart/2005/8/layout/process3"/>
    <dgm:cxn modelId="{A43D5653-F27A-4107-BE42-04CC17C7B920}" type="presParOf" srcId="{52BBC1D9-E75C-4443-B84E-BC5D8D71452E}" destId="{3062B357-6222-4B40-AC6D-30C89E62D948}" srcOrd="0" destOrd="0" presId="urn:microsoft.com/office/officeart/2005/8/layout/process3"/>
    <dgm:cxn modelId="{A4E58B16-2FB9-475D-B058-904A60995D94}" type="presParOf" srcId="{D37C776D-866C-4506-A006-5B467BD5488A}" destId="{9915E935-7699-4D6F-9AB6-55BC48DB1173}" srcOrd="8" destOrd="0" presId="urn:microsoft.com/office/officeart/2005/8/layout/process3"/>
    <dgm:cxn modelId="{02FCF737-CCA2-4CFC-A54F-B6FE5EA5D0E6}" type="presParOf" srcId="{9915E935-7699-4D6F-9AB6-55BC48DB1173}" destId="{EEC68DCC-B284-4FB5-8E33-B0AE750B7984}" srcOrd="0" destOrd="0" presId="urn:microsoft.com/office/officeart/2005/8/layout/process3"/>
    <dgm:cxn modelId="{E80E35A5-2BB8-443C-A073-7603EC7A1CCC}" type="presParOf" srcId="{9915E935-7699-4D6F-9AB6-55BC48DB1173}" destId="{5EE1F937-B0F4-476E-B88C-DA3F8B178CD3}" srcOrd="1" destOrd="0" presId="urn:microsoft.com/office/officeart/2005/8/layout/process3"/>
    <dgm:cxn modelId="{1CBC4E72-D712-44FA-8A54-0977187CED9E}" type="presParOf" srcId="{9915E935-7699-4D6F-9AB6-55BC48DB1173}" destId="{D72EBCD8-E46D-49EE-A1DD-FE866B76B68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6702FD-03A4-412A-9D2B-E3F4C508587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1F05E2-9B7E-41EE-9083-F87FFFA1FF88}">
      <dgm:prSet phldrT="[Text]"/>
      <dgm:spPr/>
      <dgm:t>
        <a:bodyPr/>
        <a:lstStyle/>
        <a:p>
          <a:r>
            <a:rPr lang="en-US" smtClean="0"/>
            <a:t>Note</a:t>
          </a:r>
          <a:endParaRPr lang="en-US"/>
        </a:p>
      </dgm:t>
    </dgm:pt>
    <dgm:pt modelId="{8BBD404B-92B8-4924-A8AD-8FF0AADBDB6C}" type="parTrans" cxnId="{3EC500C7-6981-45F5-B1FE-12248573DD50}">
      <dgm:prSet/>
      <dgm:spPr/>
      <dgm:t>
        <a:bodyPr/>
        <a:lstStyle/>
        <a:p>
          <a:endParaRPr lang="en-US"/>
        </a:p>
      </dgm:t>
    </dgm:pt>
    <dgm:pt modelId="{432735BD-55E5-433B-BBFF-512615FD308D}" type="sibTrans" cxnId="{3EC500C7-6981-45F5-B1FE-12248573DD50}">
      <dgm:prSet/>
      <dgm:spPr/>
      <dgm:t>
        <a:bodyPr/>
        <a:lstStyle/>
        <a:p>
          <a:endParaRPr lang="en-US"/>
        </a:p>
      </dgm:t>
    </dgm:pt>
    <dgm:pt modelId="{3053A3D0-8FEF-4913-AC14-7CB6DE27F6E7}">
      <dgm:prSet phldrT="[Text]"/>
      <dgm:spPr/>
      <dgm:t>
        <a:bodyPr/>
        <a:lstStyle/>
        <a:p>
          <a:r>
            <a:rPr lang="en-US" smtClean="0"/>
            <a:t>F: Fill – Điền	</a:t>
          </a:r>
          <a:endParaRPr lang="en-US"/>
        </a:p>
      </dgm:t>
    </dgm:pt>
    <dgm:pt modelId="{F9286CD5-2C22-4DFE-BB1B-7D50EDB4CBB5}" type="parTrans" cxnId="{36B0A4C8-A839-4A07-A120-6F86C9C2D520}">
      <dgm:prSet/>
      <dgm:spPr/>
      <dgm:t>
        <a:bodyPr/>
        <a:lstStyle/>
        <a:p>
          <a:endParaRPr lang="en-US"/>
        </a:p>
      </dgm:t>
    </dgm:pt>
    <dgm:pt modelId="{F8446E6D-4591-4208-82B8-03D76625BB1D}" type="sibTrans" cxnId="{36B0A4C8-A839-4A07-A120-6F86C9C2D520}">
      <dgm:prSet/>
      <dgm:spPr/>
      <dgm:t>
        <a:bodyPr/>
        <a:lstStyle/>
        <a:p>
          <a:endParaRPr lang="en-US"/>
        </a:p>
      </dgm:t>
    </dgm:pt>
    <dgm:pt modelId="{CEFED214-2233-4B0A-A789-D90BA2979594}">
      <dgm:prSet phldrT="[Text]"/>
      <dgm:spPr/>
      <dgm:t>
        <a:bodyPr/>
        <a:lstStyle/>
        <a:p>
          <a:r>
            <a:rPr lang="en-US" smtClean="0"/>
            <a:t>S: Select – Chọn 1 trong các phương án</a:t>
          </a:r>
          <a:endParaRPr lang="en-US"/>
        </a:p>
      </dgm:t>
    </dgm:pt>
    <dgm:pt modelId="{E1C34CC8-BB17-4680-804D-9DACB6AA1F0D}" type="parTrans" cxnId="{36C5F55F-C205-4D09-8CC7-E20AF8EE8F1D}">
      <dgm:prSet/>
      <dgm:spPr/>
      <dgm:t>
        <a:bodyPr/>
        <a:lstStyle/>
        <a:p>
          <a:endParaRPr lang="en-US"/>
        </a:p>
      </dgm:t>
    </dgm:pt>
    <dgm:pt modelId="{06ACCC79-862D-4B8F-B128-BA9DE98765D7}" type="sibTrans" cxnId="{36C5F55F-C205-4D09-8CC7-E20AF8EE8F1D}">
      <dgm:prSet/>
      <dgm:spPr/>
      <dgm:t>
        <a:bodyPr/>
        <a:lstStyle/>
        <a:p>
          <a:endParaRPr lang="en-US"/>
        </a:p>
      </dgm:t>
    </dgm:pt>
    <dgm:pt modelId="{6E936014-8545-41B6-AA99-3E592830CB25}">
      <dgm:prSet phldrT="[Text]"/>
      <dgm:spPr/>
      <dgm:t>
        <a:bodyPr/>
        <a:lstStyle/>
        <a:p>
          <a:r>
            <a:rPr lang="en-US" smtClean="0"/>
            <a:t>B: Cả F và S</a:t>
          </a:r>
          <a:endParaRPr lang="en-US"/>
        </a:p>
      </dgm:t>
    </dgm:pt>
    <dgm:pt modelId="{C68B57F9-43E3-4975-97CA-580E05937C37}" type="parTrans" cxnId="{EA8EB563-12A0-40ED-8874-E0BF6A6172CF}">
      <dgm:prSet/>
      <dgm:spPr/>
      <dgm:t>
        <a:bodyPr/>
        <a:lstStyle/>
        <a:p>
          <a:endParaRPr lang="en-US"/>
        </a:p>
      </dgm:t>
    </dgm:pt>
    <dgm:pt modelId="{A170B276-ED0B-4985-BADB-9ED1B97F7F3F}" type="sibTrans" cxnId="{EA8EB563-12A0-40ED-8874-E0BF6A6172CF}">
      <dgm:prSet/>
      <dgm:spPr/>
      <dgm:t>
        <a:bodyPr/>
        <a:lstStyle/>
        <a:p>
          <a:endParaRPr lang="en-US"/>
        </a:p>
      </dgm:t>
    </dgm:pt>
    <dgm:pt modelId="{C1686D9B-D6A2-4123-9106-639710D3FE98}">
      <dgm:prSet phldrT="[Text]"/>
      <dgm:spPr/>
      <dgm:t>
        <a:bodyPr/>
        <a:lstStyle/>
        <a:p>
          <a:r>
            <a:rPr lang="en-US" smtClean="0"/>
            <a:t>T: Tick – Chọn nhiều phương án 1 lúc</a:t>
          </a:r>
          <a:endParaRPr lang="en-US"/>
        </a:p>
      </dgm:t>
    </dgm:pt>
    <dgm:pt modelId="{407AFB55-4FE9-40C1-85C2-E54D417355E5}" type="parTrans" cxnId="{55EEA17B-F8D4-4C18-ABB9-0BBA15ED9351}">
      <dgm:prSet/>
      <dgm:spPr/>
      <dgm:t>
        <a:bodyPr/>
        <a:lstStyle/>
        <a:p>
          <a:endParaRPr lang="en-US"/>
        </a:p>
      </dgm:t>
    </dgm:pt>
    <dgm:pt modelId="{F65190E1-F78A-4C08-B058-901412B5CA2B}" type="sibTrans" cxnId="{55EEA17B-F8D4-4C18-ABB9-0BBA15ED9351}">
      <dgm:prSet/>
      <dgm:spPr/>
      <dgm:t>
        <a:bodyPr/>
        <a:lstStyle/>
        <a:p>
          <a:endParaRPr lang="en-US"/>
        </a:p>
      </dgm:t>
    </dgm:pt>
    <dgm:pt modelId="{B4707AA4-2931-4087-AC4A-718475AF2490}" type="pres">
      <dgm:prSet presAssocID="{ED6702FD-03A4-412A-9D2B-E3F4C5085878}" presName="vert0" presStyleCnt="0">
        <dgm:presLayoutVars>
          <dgm:dir/>
          <dgm:animOne val="branch"/>
          <dgm:animLvl val="lvl"/>
        </dgm:presLayoutVars>
      </dgm:prSet>
      <dgm:spPr/>
    </dgm:pt>
    <dgm:pt modelId="{A301876D-C063-4E29-A6D6-F8E360C38F57}" type="pres">
      <dgm:prSet presAssocID="{441F05E2-9B7E-41EE-9083-F87FFFA1FF88}" presName="thickLine" presStyleLbl="alignNode1" presStyleIdx="0" presStyleCnt="1"/>
      <dgm:spPr/>
    </dgm:pt>
    <dgm:pt modelId="{A3127A7D-893D-4A89-9746-E4A80475ECDA}" type="pres">
      <dgm:prSet presAssocID="{441F05E2-9B7E-41EE-9083-F87FFFA1FF88}" presName="horz1" presStyleCnt="0"/>
      <dgm:spPr/>
    </dgm:pt>
    <dgm:pt modelId="{E42D2C76-AC9B-474A-A834-C92D063E5311}" type="pres">
      <dgm:prSet presAssocID="{441F05E2-9B7E-41EE-9083-F87FFFA1FF88}" presName="tx1" presStyleLbl="revTx" presStyleIdx="0" presStyleCnt="5"/>
      <dgm:spPr/>
      <dgm:t>
        <a:bodyPr/>
        <a:lstStyle/>
        <a:p>
          <a:endParaRPr lang="en-US"/>
        </a:p>
      </dgm:t>
    </dgm:pt>
    <dgm:pt modelId="{4D75CEE0-032E-44D5-96E3-17D4731D0452}" type="pres">
      <dgm:prSet presAssocID="{441F05E2-9B7E-41EE-9083-F87FFFA1FF88}" presName="vert1" presStyleCnt="0"/>
      <dgm:spPr/>
    </dgm:pt>
    <dgm:pt modelId="{970F3621-845C-42D9-BDC3-A94B25B0A7E8}" type="pres">
      <dgm:prSet presAssocID="{3053A3D0-8FEF-4913-AC14-7CB6DE27F6E7}" presName="vertSpace2a" presStyleCnt="0"/>
      <dgm:spPr/>
    </dgm:pt>
    <dgm:pt modelId="{B96D8A37-6325-40DF-B18F-0738E360E7FE}" type="pres">
      <dgm:prSet presAssocID="{3053A3D0-8FEF-4913-AC14-7CB6DE27F6E7}" presName="horz2" presStyleCnt="0"/>
      <dgm:spPr/>
    </dgm:pt>
    <dgm:pt modelId="{0AE6336E-9719-4D2B-99C2-CC96FF223E16}" type="pres">
      <dgm:prSet presAssocID="{3053A3D0-8FEF-4913-AC14-7CB6DE27F6E7}" presName="horzSpace2" presStyleCnt="0"/>
      <dgm:spPr/>
    </dgm:pt>
    <dgm:pt modelId="{5D74DF8B-F12C-45FF-B4B1-60CC459BDEE5}" type="pres">
      <dgm:prSet presAssocID="{3053A3D0-8FEF-4913-AC14-7CB6DE27F6E7}" presName="tx2" presStyleLbl="revTx" presStyleIdx="1" presStyleCnt="5"/>
      <dgm:spPr/>
      <dgm:t>
        <a:bodyPr/>
        <a:lstStyle/>
        <a:p>
          <a:endParaRPr lang="en-US"/>
        </a:p>
      </dgm:t>
    </dgm:pt>
    <dgm:pt modelId="{224CD28C-E884-4EE5-BB38-085EEF151FA4}" type="pres">
      <dgm:prSet presAssocID="{3053A3D0-8FEF-4913-AC14-7CB6DE27F6E7}" presName="vert2" presStyleCnt="0"/>
      <dgm:spPr/>
    </dgm:pt>
    <dgm:pt modelId="{99BFD6C1-8DE1-4EA7-9555-794C9A59780B}" type="pres">
      <dgm:prSet presAssocID="{3053A3D0-8FEF-4913-AC14-7CB6DE27F6E7}" presName="thinLine2b" presStyleLbl="callout" presStyleIdx="0" presStyleCnt="4"/>
      <dgm:spPr/>
    </dgm:pt>
    <dgm:pt modelId="{15179587-9CC3-4E1F-8355-78A1CC9BAC56}" type="pres">
      <dgm:prSet presAssocID="{3053A3D0-8FEF-4913-AC14-7CB6DE27F6E7}" presName="vertSpace2b" presStyleCnt="0"/>
      <dgm:spPr/>
    </dgm:pt>
    <dgm:pt modelId="{A53BC016-1936-4A57-B6BF-5B99537380B0}" type="pres">
      <dgm:prSet presAssocID="{CEFED214-2233-4B0A-A789-D90BA2979594}" presName="horz2" presStyleCnt="0"/>
      <dgm:spPr/>
    </dgm:pt>
    <dgm:pt modelId="{6BE8AB12-F9DD-4D75-8740-CB2F60F6CE0E}" type="pres">
      <dgm:prSet presAssocID="{CEFED214-2233-4B0A-A789-D90BA2979594}" presName="horzSpace2" presStyleCnt="0"/>
      <dgm:spPr/>
    </dgm:pt>
    <dgm:pt modelId="{81E94EBB-6E34-4AA9-A0C5-099825C12893}" type="pres">
      <dgm:prSet presAssocID="{CEFED214-2233-4B0A-A789-D90BA2979594}" presName="tx2" presStyleLbl="revTx" presStyleIdx="2" presStyleCnt="5"/>
      <dgm:spPr/>
      <dgm:t>
        <a:bodyPr/>
        <a:lstStyle/>
        <a:p>
          <a:endParaRPr lang="en-US"/>
        </a:p>
      </dgm:t>
    </dgm:pt>
    <dgm:pt modelId="{90E00F63-3E82-40A4-90FD-ADD248508962}" type="pres">
      <dgm:prSet presAssocID="{CEFED214-2233-4B0A-A789-D90BA2979594}" presName="vert2" presStyleCnt="0"/>
      <dgm:spPr/>
    </dgm:pt>
    <dgm:pt modelId="{25D8FDC7-F643-40E6-A6F6-223919BCEC03}" type="pres">
      <dgm:prSet presAssocID="{CEFED214-2233-4B0A-A789-D90BA2979594}" presName="thinLine2b" presStyleLbl="callout" presStyleIdx="1" presStyleCnt="4"/>
      <dgm:spPr/>
    </dgm:pt>
    <dgm:pt modelId="{E7AEC489-876E-463F-8E88-D7640F4F1E01}" type="pres">
      <dgm:prSet presAssocID="{CEFED214-2233-4B0A-A789-D90BA2979594}" presName="vertSpace2b" presStyleCnt="0"/>
      <dgm:spPr/>
    </dgm:pt>
    <dgm:pt modelId="{0EB1BA97-78C2-47F0-B80B-F3377877FAE5}" type="pres">
      <dgm:prSet presAssocID="{6E936014-8545-41B6-AA99-3E592830CB25}" presName="horz2" presStyleCnt="0"/>
      <dgm:spPr/>
    </dgm:pt>
    <dgm:pt modelId="{7FDAAB91-4FB8-4616-BC65-3071F8FB5CAC}" type="pres">
      <dgm:prSet presAssocID="{6E936014-8545-41B6-AA99-3E592830CB25}" presName="horzSpace2" presStyleCnt="0"/>
      <dgm:spPr/>
    </dgm:pt>
    <dgm:pt modelId="{A601B298-C0B4-4F0B-AB1C-E5B1F043BE23}" type="pres">
      <dgm:prSet presAssocID="{6E936014-8545-41B6-AA99-3E592830CB25}" presName="tx2" presStyleLbl="revTx" presStyleIdx="3" presStyleCnt="5"/>
      <dgm:spPr/>
      <dgm:t>
        <a:bodyPr/>
        <a:lstStyle/>
        <a:p>
          <a:endParaRPr lang="en-US"/>
        </a:p>
      </dgm:t>
    </dgm:pt>
    <dgm:pt modelId="{F63D0FD4-53E3-4B89-9C92-12A50B64C355}" type="pres">
      <dgm:prSet presAssocID="{6E936014-8545-41B6-AA99-3E592830CB25}" presName="vert2" presStyleCnt="0"/>
      <dgm:spPr/>
    </dgm:pt>
    <dgm:pt modelId="{134D7A92-290E-446E-97C3-A0083009F32A}" type="pres">
      <dgm:prSet presAssocID="{6E936014-8545-41B6-AA99-3E592830CB25}" presName="thinLine2b" presStyleLbl="callout" presStyleIdx="2" presStyleCnt="4"/>
      <dgm:spPr/>
    </dgm:pt>
    <dgm:pt modelId="{E606B02C-CF5B-433A-9708-1897E73D43D0}" type="pres">
      <dgm:prSet presAssocID="{6E936014-8545-41B6-AA99-3E592830CB25}" presName="vertSpace2b" presStyleCnt="0"/>
      <dgm:spPr/>
    </dgm:pt>
    <dgm:pt modelId="{138C1BC6-B666-4AD2-99C2-7F00EF962FEF}" type="pres">
      <dgm:prSet presAssocID="{C1686D9B-D6A2-4123-9106-639710D3FE98}" presName="horz2" presStyleCnt="0"/>
      <dgm:spPr/>
    </dgm:pt>
    <dgm:pt modelId="{7F62F806-C124-464C-B0DD-C3A1BFEDA3B4}" type="pres">
      <dgm:prSet presAssocID="{C1686D9B-D6A2-4123-9106-639710D3FE98}" presName="horzSpace2" presStyleCnt="0"/>
      <dgm:spPr/>
    </dgm:pt>
    <dgm:pt modelId="{7095127B-37DB-48C4-9B6C-9ED517390ADC}" type="pres">
      <dgm:prSet presAssocID="{C1686D9B-D6A2-4123-9106-639710D3FE98}" presName="tx2" presStyleLbl="revTx" presStyleIdx="4" presStyleCnt="5"/>
      <dgm:spPr/>
      <dgm:t>
        <a:bodyPr/>
        <a:lstStyle/>
        <a:p>
          <a:endParaRPr lang="en-US"/>
        </a:p>
      </dgm:t>
    </dgm:pt>
    <dgm:pt modelId="{16DBDC61-2C41-4A39-A486-CB53468A7513}" type="pres">
      <dgm:prSet presAssocID="{C1686D9B-D6A2-4123-9106-639710D3FE98}" presName="vert2" presStyleCnt="0"/>
      <dgm:spPr/>
    </dgm:pt>
    <dgm:pt modelId="{CDA089F5-7D02-4468-9544-9AC94C073633}" type="pres">
      <dgm:prSet presAssocID="{C1686D9B-D6A2-4123-9106-639710D3FE98}" presName="thinLine2b" presStyleLbl="callout" presStyleIdx="3" presStyleCnt="4"/>
      <dgm:spPr/>
    </dgm:pt>
    <dgm:pt modelId="{E958B59E-3FA9-42AA-8D9E-3FA64C72C2EB}" type="pres">
      <dgm:prSet presAssocID="{C1686D9B-D6A2-4123-9106-639710D3FE98}" presName="vertSpace2b" presStyleCnt="0"/>
      <dgm:spPr/>
    </dgm:pt>
  </dgm:ptLst>
  <dgm:cxnLst>
    <dgm:cxn modelId="{D668A21D-B9DD-4D68-BBBC-5F8CCF062FEF}" type="presOf" srcId="{3053A3D0-8FEF-4913-AC14-7CB6DE27F6E7}" destId="{5D74DF8B-F12C-45FF-B4B1-60CC459BDEE5}" srcOrd="0" destOrd="0" presId="urn:microsoft.com/office/officeart/2008/layout/LinedList"/>
    <dgm:cxn modelId="{36C5F55F-C205-4D09-8CC7-E20AF8EE8F1D}" srcId="{441F05E2-9B7E-41EE-9083-F87FFFA1FF88}" destId="{CEFED214-2233-4B0A-A789-D90BA2979594}" srcOrd="1" destOrd="0" parTransId="{E1C34CC8-BB17-4680-804D-9DACB6AA1F0D}" sibTransId="{06ACCC79-862D-4B8F-B128-BA9DE98765D7}"/>
    <dgm:cxn modelId="{C11579A6-8C29-48D7-A012-C7087E20B507}" type="presOf" srcId="{ED6702FD-03A4-412A-9D2B-E3F4C5085878}" destId="{B4707AA4-2931-4087-AC4A-718475AF2490}" srcOrd="0" destOrd="0" presId="urn:microsoft.com/office/officeart/2008/layout/LinedList"/>
    <dgm:cxn modelId="{E1E7ECC8-77E3-4937-BAA7-A13D9340B2DB}" type="presOf" srcId="{6E936014-8545-41B6-AA99-3E592830CB25}" destId="{A601B298-C0B4-4F0B-AB1C-E5B1F043BE23}" srcOrd="0" destOrd="0" presId="urn:microsoft.com/office/officeart/2008/layout/LinedList"/>
    <dgm:cxn modelId="{36B0A4C8-A839-4A07-A120-6F86C9C2D520}" srcId="{441F05E2-9B7E-41EE-9083-F87FFFA1FF88}" destId="{3053A3D0-8FEF-4913-AC14-7CB6DE27F6E7}" srcOrd="0" destOrd="0" parTransId="{F9286CD5-2C22-4DFE-BB1B-7D50EDB4CBB5}" sibTransId="{F8446E6D-4591-4208-82B8-03D76625BB1D}"/>
    <dgm:cxn modelId="{67D5BD42-C56D-4F35-8887-BAD5EC00B77A}" type="presOf" srcId="{441F05E2-9B7E-41EE-9083-F87FFFA1FF88}" destId="{E42D2C76-AC9B-474A-A834-C92D063E5311}" srcOrd="0" destOrd="0" presId="urn:microsoft.com/office/officeart/2008/layout/LinedList"/>
    <dgm:cxn modelId="{FA7C6B66-B3B9-427D-BBC6-6B8D73328868}" type="presOf" srcId="{CEFED214-2233-4B0A-A789-D90BA2979594}" destId="{81E94EBB-6E34-4AA9-A0C5-099825C12893}" srcOrd="0" destOrd="0" presId="urn:microsoft.com/office/officeart/2008/layout/LinedList"/>
    <dgm:cxn modelId="{3EC500C7-6981-45F5-B1FE-12248573DD50}" srcId="{ED6702FD-03A4-412A-9D2B-E3F4C5085878}" destId="{441F05E2-9B7E-41EE-9083-F87FFFA1FF88}" srcOrd="0" destOrd="0" parTransId="{8BBD404B-92B8-4924-A8AD-8FF0AADBDB6C}" sibTransId="{432735BD-55E5-433B-BBFF-512615FD308D}"/>
    <dgm:cxn modelId="{EA8EB563-12A0-40ED-8874-E0BF6A6172CF}" srcId="{441F05E2-9B7E-41EE-9083-F87FFFA1FF88}" destId="{6E936014-8545-41B6-AA99-3E592830CB25}" srcOrd="2" destOrd="0" parTransId="{C68B57F9-43E3-4975-97CA-580E05937C37}" sibTransId="{A170B276-ED0B-4985-BADB-9ED1B97F7F3F}"/>
    <dgm:cxn modelId="{55EEA17B-F8D4-4C18-ABB9-0BBA15ED9351}" srcId="{441F05E2-9B7E-41EE-9083-F87FFFA1FF88}" destId="{C1686D9B-D6A2-4123-9106-639710D3FE98}" srcOrd="3" destOrd="0" parTransId="{407AFB55-4FE9-40C1-85C2-E54D417355E5}" sibTransId="{F65190E1-F78A-4C08-B058-901412B5CA2B}"/>
    <dgm:cxn modelId="{AE39CF43-BB0A-4E23-AF2F-0BC58E8D5D02}" type="presOf" srcId="{C1686D9B-D6A2-4123-9106-639710D3FE98}" destId="{7095127B-37DB-48C4-9B6C-9ED517390ADC}" srcOrd="0" destOrd="0" presId="urn:microsoft.com/office/officeart/2008/layout/LinedList"/>
    <dgm:cxn modelId="{CA9E3469-00D9-4A68-8E59-A83FF3843650}" type="presParOf" srcId="{B4707AA4-2931-4087-AC4A-718475AF2490}" destId="{A301876D-C063-4E29-A6D6-F8E360C38F57}" srcOrd="0" destOrd="0" presId="urn:microsoft.com/office/officeart/2008/layout/LinedList"/>
    <dgm:cxn modelId="{8592A02A-EE4F-4C65-B34D-2118FD8C998E}" type="presParOf" srcId="{B4707AA4-2931-4087-AC4A-718475AF2490}" destId="{A3127A7D-893D-4A89-9746-E4A80475ECDA}" srcOrd="1" destOrd="0" presId="urn:microsoft.com/office/officeart/2008/layout/LinedList"/>
    <dgm:cxn modelId="{92A61D7C-5811-48E8-8910-74E3405AEFC2}" type="presParOf" srcId="{A3127A7D-893D-4A89-9746-E4A80475ECDA}" destId="{E42D2C76-AC9B-474A-A834-C92D063E5311}" srcOrd="0" destOrd="0" presId="urn:microsoft.com/office/officeart/2008/layout/LinedList"/>
    <dgm:cxn modelId="{ED18EAA8-B2BD-4757-B44F-027D4F14FD36}" type="presParOf" srcId="{A3127A7D-893D-4A89-9746-E4A80475ECDA}" destId="{4D75CEE0-032E-44D5-96E3-17D4731D0452}" srcOrd="1" destOrd="0" presId="urn:microsoft.com/office/officeart/2008/layout/LinedList"/>
    <dgm:cxn modelId="{38E44728-B676-4D76-93CC-4EBDDD2155A6}" type="presParOf" srcId="{4D75CEE0-032E-44D5-96E3-17D4731D0452}" destId="{970F3621-845C-42D9-BDC3-A94B25B0A7E8}" srcOrd="0" destOrd="0" presId="urn:microsoft.com/office/officeart/2008/layout/LinedList"/>
    <dgm:cxn modelId="{111216EF-4342-43EE-9E09-D71040957020}" type="presParOf" srcId="{4D75CEE0-032E-44D5-96E3-17D4731D0452}" destId="{B96D8A37-6325-40DF-B18F-0738E360E7FE}" srcOrd="1" destOrd="0" presId="urn:microsoft.com/office/officeart/2008/layout/LinedList"/>
    <dgm:cxn modelId="{4217E9BA-2895-4220-B9FF-5919483448F1}" type="presParOf" srcId="{B96D8A37-6325-40DF-B18F-0738E360E7FE}" destId="{0AE6336E-9719-4D2B-99C2-CC96FF223E16}" srcOrd="0" destOrd="0" presId="urn:microsoft.com/office/officeart/2008/layout/LinedList"/>
    <dgm:cxn modelId="{29CC0F70-7884-434B-8B15-CEA9D77267C1}" type="presParOf" srcId="{B96D8A37-6325-40DF-B18F-0738E360E7FE}" destId="{5D74DF8B-F12C-45FF-B4B1-60CC459BDEE5}" srcOrd="1" destOrd="0" presId="urn:microsoft.com/office/officeart/2008/layout/LinedList"/>
    <dgm:cxn modelId="{FA12A0B8-03ED-4BE8-90F9-A22722FECCB6}" type="presParOf" srcId="{B96D8A37-6325-40DF-B18F-0738E360E7FE}" destId="{224CD28C-E884-4EE5-BB38-085EEF151FA4}" srcOrd="2" destOrd="0" presId="urn:microsoft.com/office/officeart/2008/layout/LinedList"/>
    <dgm:cxn modelId="{357C6C2F-4B68-445F-9118-A92DD317159F}" type="presParOf" srcId="{4D75CEE0-032E-44D5-96E3-17D4731D0452}" destId="{99BFD6C1-8DE1-4EA7-9555-794C9A59780B}" srcOrd="2" destOrd="0" presId="urn:microsoft.com/office/officeart/2008/layout/LinedList"/>
    <dgm:cxn modelId="{B159C0BD-F6FA-4206-86C9-4BCAFC2C97A8}" type="presParOf" srcId="{4D75CEE0-032E-44D5-96E3-17D4731D0452}" destId="{15179587-9CC3-4E1F-8355-78A1CC9BAC56}" srcOrd="3" destOrd="0" presId="urn:microsoft.com/office/officeart/2008/layout/LinedList"/>
    <dgm:cxn modelId="{DC1EF69A-CC4A-47E4-B5E0-2E1677095330}" type="presParOf" srcId="{4D75CEE0-032E-44D5-96E3-17D4731D0452}" destId="{A53BC016-1936-4A57-B6BF-5B99537380B0}" srcOrd="4" destOrd="0" presId="urn:microsoft.com/office/officeart/2008/layout/LinedList"/>
    <dgm:cxn modelId="{CAAE3729-E9A6-4650-8DC5-C5770A51CB08}" type="presParOf" srcId="{A53BC016-1936-4A57-B6BF-5B99537380B0}" destId="{6BE8AB12-F9DD-4D75-8740-CB2F60F6CE0E}" srcOrd="0" destOrd="0" presId="urn:microsoft.com/office/officeart/2008/layout/LinedList"/>
    <dgm:cxn modelId="{E05BA327-110F-4342-81EC-4D2ECC8B33A6}" type="presParOf" srcId="{A53BC016-1936-4A57-B6BF-5B99537380B0}" destId="{81E94EBB-6E34-4AA9-A0C5-099825C12893}" srcOrd="1" destOrd="0" presId="urn:microsoft.com/office/officeart/2008/layout/LinedList"/>
    <dgm:cxn modelId="{B06E13E8-2B3A-4CC8-9B6D-F387DDD1C951}" type="presParOf" srcId="{A53BC016-1936-4A57-B6BF-5B99537380B0}" destId="{90E00F63-3E82-40A4-90FD-ADD248508962}" srcOrd="2" destOrd="0" presId="urn:microsoft.com/office/officeart/2008/layout/LinedList"/>
    <dgm:cxn modelId="{1C5D99A7-F1D5-4976-918F-5CB2F8F9031D}" type="presParOf" srcId="{4D75CEE0-032E-44D5-96E3-17D4731D0452}" destId="{25D8FDC7-F643-40E6-A6F6-223919BCEC03}" srcOrd="5" destOrd="0" presId="urn:microsoft.com/office/officeart/2008/layout/LinedList"/>
    <dgm:cxn modelId="{F05F415E-DA92-470E-9DB5-EF493CE180D7}" type="presParOf" srcId="{4D75CEE0-032E-44D5-96E3-17D4731D0452}" destId="{E7AEC489-876E-463F-8E88-D7640F4F1E01}" srcOrd="6" destOrd="0" presId="urn:microsoft.com/office/officeart/2008/layout/LinedList"/>
    <dgm:cxn modelId="{F517C1D3-316E-4451-A98D-5A637C92DA2C}" type="presParOf" srcId="{4D75CEE0-032E-44D5-96E3-17D4731D0452}" destId="{0EB1BA97-78C2-47F0-B80B-F3377877FAE5}" srcOrd="7" destOrd="0" presId="urn:microsoft.com/office/officeart/2008/layout/LinedList"/>
    <dgm:cxn modelId="{FFDE49BE-49A8-4663-805E-E7376B70BD45}" type="presParOf" srcId="{0EB1BA97-78C2-47F0-B80B-F3377877FAE5}" destId="{7FDAAB91-4FB8-4616-BC65-3071F8FB5CAC}" srcOrd="0" destOrd="0" presId="urn:microsoft.com/office/officeart/2008/layout/LinedList"/>
    <dgm:cxn modelId="{BBFB54DC-AE8E-4B65-AFE2-EC5ABB3FBB8F}" type="presParOf" srcId="{0EB1BA97-78C2-47F0-B80B-F3377877FAE5}" destId="{A601B298-C0B4-4F0B-AB1C-E5B1F043BE23}" srcOrd="1" destOrd="0" presId="urn:microsoft.com/office/officeart/2008/layout/LinedList"/>
    <dgm:cxn modelId="{4788D8F7-2AFE-4BDE-AEE9-4C1EB2F2C9FA}" type="presParOf" srcId="{0EB1BA97-78C2-47F0-B80B-F3377877FAE5}" destId="{F63D0FD4-53E3-4B89-9C92-12A50B64C355}" srcOrd="2" destOrd="0" presId="urn:microsoft.com/office/officeart/2008/layout/LinedList"/>
    <dgm:cxn modelId="{BCF5E7D5-EC5D-4FD1-91D5-671149BD6609}" type="presParOf" srcId="{4D75CEE0-032E-44D5-96E3-17D4731D0452}" destId="{134D7A92-290E-446E-97C3-A0083009F32A}" srcOrd="8" destOrd="0" presId="urn:microsoft.com/office/officeart/2008/layout/LinedList"/>
    <dgm:cxn modelId="{0EC8292B-5290-4D69-B296-48C2DC2872E7}" type="presParOf" srcId="{4D75CEE0-032E-44D5-96E3-17D4731D0452}" destId="{E606B02C-CF5B-433A-9708-1897E73D43D0}" srcOrd="9" destOrd="0" presId="urn:microsoft.com/office/officeart/2008/layout/LinedList"/>
    <dgm:cxn modelId="{3128D32A-8200-4124-915A-ADEE2B7E56B9}" type="presParOf" srcId="{4D75CEE0-032E-44D5-96E3-17D4731D0452}" destId="{138C1BC6-B666-4AD2-99C2-7F00EF962FEF}" srcOrd="10" destOrd="0" presId="urn:microsoft.com/office/officeart/2008/layout/LinedList"/>
    <dgm:cxn modelId="{E94EC63E-C2AC-42C9-B0D8-AF23F2EDDCC9}" type="presParOf" srcId="{138C1BC6-B666-4AD2-99C2-7F00EF962FEF}" destId="{7F62F806-C124-464C-B0DD-C3A1BFEDA3B4}" srcOrd="0" destOrd="0" presId="urn:microsoft.com/office/officeart/2008/layout/LinedList"/>
    <dgm:cxn modelId="{D8298815-6AF6-4049-BA3F-F770576E9454}" type="presParOf" srcId="{138C1BC6-B666-4AD2-99C2-7F00EF962FEF}" destId="{7095127B-37DB-48C4-9B6C-9ED517390ADC}" srcOrd="1" destOrd="0" presId="urn:microsoft.com/office/officeart/2008/layout/LinedList"/>
    <dgm:cxn modelId="{3D3C2C76-9127-4541-8630-A0B1116CDC5D}" type="presParOf" srcId="{138C1BC6-B666-4AD2-99C2-7F00EF962FEF}" destId="{16DBDC61-2C41-4A39-A486-CB53468A7513}" srcOrd="2" destOrd="0" presId="urn:microsoft.com/office/officeart/2008/layout/LinedList"/>
    <dgm:cxn modelId="{A4F190EC-5AA3-455E-9627-D90605272A84}" type="presParOf" srcId="{4D75CEE0-032E-44D5-96E3-17D4731D0452}" destId="{CDA089F5-7D02-4468-9544-9AC94C073633}" srcOrd="11" destOrd="0" presId="urn:microsoft.com/office/officeart/2008/layout/LinedList"/>
    <dgm:cxn modelId="{8B39A362-907F-49C4-8E03-6DFB72E98FA7}" type="presParOf" srcId="{4D75CEE0-032E-44D5-96E3-17D4731D0452}" destId="{E958B59E-3FA9-42AA-8D9E-3FA64C72C2EB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C7032-D780-41E3-BE81-C974A54C7424}">
      <dsp:nvSpPr>
        <dsp:cNvPr id="0" name=""/>
        <dsp:cNvSpPr/>
      </dsp:nvSpPr>
      <dsp:spPr>
        <a:xfrm>
          <a:off x="5279450" y="834214"/>
          <a:ext cx="2209813" cy="22102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D9D71-1385-4B43-A124-256B1DD758E7}">
      <dsp:nvSpPr>
        <dsp:cNvPr id="0" name=""/>
        <dsp:cNvSpPr/>
      </dsp:nvSpPr>
      <dsp:spPr>
        <a:xfrm>
          <a:off x="5352823" y="907901"/>
          <a:ext cx="2063067" cy="20628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Preview</a:t>
          </a:r>
          <a:endParaRPr lang="en-US" sz="2700" kern="1200"/>
        </a:p>
      </dsp:txBody>
      <dsp:txXfrm>
        <a:off x="5647752" y="1202649"/>
        <a:ext cx="1473208" cy="1473352"/>
      </dsp:txXfrm>
    </dsp:sp>
    <dsp:sp modelId="{744001DF-BEAA-44F2-ABF6-D7A5129F5FA7}">
      <dsp:nvSpPr>
        <dsp:cNvPr id="0" name=""/>
        <dsp:cNvSpPr/>
      </dsp:nvSpPr>
      <dsp:spPr>
        <a:xfrm rot="2700000">
          <a:off x="2998206" y="836886"/>
          <a:ext cx="2204490" cy="220449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05BC2-E235-4E72-92AB-393CEB323458}">
      <dsp:nvSpPr>
        <dsp:cNvPr id="0" name=""/>
        <dsp:cNvSpPr/>
      </dsp:nvSpPr>
      <dsp:spPr>
        <a:xfrm>
          <a:off x="3068917" y="907901"/>
          <a:ext cx="2063067" cy="20628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Điền thông tin</a:t>
          </a:r>
          <a:endParaRPr lang="en-US" sz="2700" kern="1200"/>
        </a:p>
      </dsp:txBody>
      <dsp:txXfrm>
        <a:off x="3363847" y="1202649"/>
        <a:ext cx="1473208" cy="1473352"/>
      </dsp:txXfrm>
    </dsp:sp>
    <dsp:sp modelId="{7DFC8024-2DD4-4511-B456-402585CB06C8}">
      <dsp:nvSpPr>
        <dsp:cNvPr id="0" name=""/>
        <dsp:cNvSpPr/>
      </dsp:nvSpPr>
      <dsp:spPr>
        <a:xfrm rot="2700000">
          <a:off x="714301" y="836886"/>
          <a:ext cx="2204490" cy="220449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3EE49-3075-496F-93D1-1DC1E5891861}">
      <dsp:nvSpPr>
        <dsp:cNvPr id="0" name=""/>
        <dsp:cNvSpPr/>
      </dsp:nvSpPr>
      <dsp:spPr>
        <a:xfrm>
          <a:off x="785012" y="907901"/>
          <a:ext cx="2063067" cy="20628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Chọn Category</a:t>
          </a:r>
          <a:endParaRPr lang="en-US" sz="2700" kern="1200"/>
        </a:p>
      </dsp:txBody>
      <dsp:txXfrm>
        <a:off x="1079942" y="1202649"/>
        <a:ext cx="1473208" cy="1473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AD108-C6E3-4672-94B6-D04709E54D58}">
      <dsp:nvSpPr>
        <dsp:cNvPr id="0" name=""/>
        <dsp:cNvSpPr/>
      </dsp:nvSpPr>
      <dsp:spPr>
        <a:xfrm>
          <a:off x="5172" y="938897"/>
          <a:ext cx="1167055" cy="651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General Info</a:t>
          </a:r>
          <a:endParaRPr lang="en-US" sz="1100" kern="1200"/>
        </a:p>
      </dsp:txBody>
      <dsp:txXfrm>
        <a:off x="5172" y="938897"/>
        <a:ext cx="1167055" cy="434004"/>
      </dsp:txXfrm>
    </dsp:sp>
    <dsp:sp modelId="{6A688E63-F5C2-4315-951C-2908BBA41435}">
      <dsp:nvSpPr>
        <dsp:cNvPr id="0" name=""/>
        <dsp:cNvSpPr/>
      </dsp:nvSpPr>
      <dsp:spPr>
        <a:xfrm>
          <a:off x="244207" y="1372902"/>
          <a:ext cx="1167055" cy="233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Name (F)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Condition (S)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Price(multi product) (F)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Quantity (F)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Weight (F)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Dimension (F)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Xuất xứ (B)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Nhãn hiệu (F)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Dịp (T)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Đối tượng (T)</a:t>
          </a:r>
          <a:endParaRPr lang="en-US" sz="1100" kern="1200"/>
        </a:p>
      </dsp:txBody>
      <dsp:txXfrm>
        <a:off x="278389" y="1407084"/>
        <a:ext cx="1098691" cy="2268036"/>
      </dsp:txXfrm>
    </dsp:sp>
    <dsp:sp modelId="{98C8F126-3FAC-4351-8758-331765D0E02C}">
      <dsp:nvSpPr>
        <dsp:cNvPr id="0" name=""/>
        <dsp:cNvSpPr/>
      </dsp:nvSpPr>
      <dsp:spPr>
        <a:xfrm>
          <a:off x="1349149" y="1010618"/>
          <a:ext cx="375073" cy="290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349149" y="1068731"/>
        <a:ext cx="287904" cy="174337"/>
      </dsp:txXfrm>
    </dsp:sp>
    <dsp:sp modelId="{2B38EC59-4FA3-46B6-B821-DDD81A1D3070}">
      <dsp:nvSpPr>
        <dsp:cNvPr id="0" name=""/>
        <dsp:cNvSpPr/>
      </dsp:nvSpPr>
      <dsp:spPr>
        <a:xfrm>
          <a:off x="1879913" y="938897"/>
          <a:ext cx="1167055" cy="651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Description</a:t>
          </a:r>
          <a:endParaRPr lang="en-US" sz="1100" kern="1200"/>
        </a:p>
      </dsp:txBody>
      <dsp:txXfrm>
        <a:off x="1879913" y="938897"/>
        <a:ext cx="1167055" cy="434004"/>
      </dsp:txXfrm>
    </dsp:sp>
    <dsp:sp modelId="{3DF66F52-705C-47EB-AFDB-5DAE6B8FB9BD}">
      <dsp:nvSpPr>
        <dsp:cNvPr id="0" name=""/>
        <dsp:cNvSpPr/>
      </dsp:nvSpPr>
      <dsp:spPr>
        <a:xfrm>
          <a:off x="2118948" y="1372902"/>
          <a:ext cx="1167055" cy="233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Nguyên liệu/Thành phần/tính chất (T)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Mô tả (F)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Lưu ý ( VD như hàng dễ vỡ ) (F)</a:t>
          </a:r>
          <a:endParaRPr lang="en-US" sz="1100" kern="1200"/>
        </a:p>
      </dsp:txBody>
      <dsp:txXfrm>
        <a:off x="2153130" y="1407084"/>
        <a:ext cx="1098691" cy="2268036"/>
      </dsp:txXfrm>
    </dsp:sp>
    <dsp:sp modelId="{9BA9792E-873F-44AA-922C-3EA32AE5D488}">
      <dsp:nvSpPr>
        <dsp:cNvPr id="0" name=""/>
        <dsp:cNvSpPr/>
      </dsp:nvSpPr>
      <dsp:spPr>
        <a:xfrm>
          <a:off x="3223890" y="1010618"/>
          <a:ext cx="375073" cy="290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223890" y="1068731"/>
        <a:ext cx="287904" cy="174337"/>
      </dsp:txXfrm>
    </dsp:sp>
    <dsp:sp modelId="{594EF972-47E9-450F-981E-AC8DA6970D1A}">
      <dsp:nvSpPr>
        <dsp:cNvPr id="0" name=""/>
        <dsp:cNvSpPr/>
      </dsp:nvSpPr>
      <dsp:spPr>
        <a:xfrm>
          <a:off x="3754654" y="938897"/>
          <a:ext cx="1167055" cy="651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Shipping &amp; Handling</a:t>
          </a:r>
          <a:endParaRPr lang="en-US" sz="1100" kern="1200"/>
        </a:p>
      </dsp:txBody>
      <dsp:txXfrm>
        <a:off x="3754654" y="938897"/>
        <a:ext cx="1167055" cy="434004"/>
      </dsp:txXfrm>
    </dsp:sp>
    <dsp:sp modelId="{10016E8E-6B52-4C50-A32C-5C6D03C831BA}">
      <dsp:nvSpPr>
        <dsp:cNvPr id="0" name=""/>
        <dsp:cNvSpPr/>
      </dsp:nvSpPr>
      <dsp:spPr>
        <a:xfrm>
          <a:off x="3993689" y="1372902"/>
          <a:ext cx="1167055" cy="233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Handling time (B)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Shipping Options (T)</a:t>
          </a:r>
          <a:endParaRPr lang="en-US" sz="1100" kern="1200"/>
        </a:p>
      </dsp:txBody>
      <dsp:txXfrm>
        <a:off x="4027871" y="1407084"/>
        <a:ext cx="1098691" cy="2268036"/>
      </dsp:txXfrm>
    </dsp:sp>
    <dsp:sp modelId="{02683B07-0D04-4F1B-96AA-02C680B7F337}">
      <dsp:nvSpPr>
        <dsp:cNvPr id="0" name=""/>
        <dsp:cNvSpPr/>
      </dsp:nvSpPr>
      <dsp:spPr>
        <a:xfrm>
          <a:off x="5098631" y="1010618"/>
          <a:ext cx="375073" cy="290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098631" y="1068731"/>
        <a:ext cx="287904" cy="174337"/>
      </dsp:txXfrm>
    </dsp:sp>
    <dsp:sp modelId="{D5E3E798-FA60-4B7E-9899-4418B30B7469}">
      <dsp:nvSpPr>
        <dsp:cNvPr id="0" name=""/>
        <dsp:cNvSpPr/>
      </dsp:nvSpPr>
      <dsp:spPr>
        <a:xfrm>
          <a:off x="5629395" y="938897"/>
          <a:ext cx="1167055" cy="651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Return &amp; Warranty</a:t>
          </a:r>
          <a:endParaRPr lang="en-US" sz="1100" kern="1200"/>
        </a:p>
      </dsp:txBody>
      <dsp:txXfrm>
        <a:off x="5629395" y="938897"/>
        <a:ext cx="1167055" cy="434004"/>
      </dsp:txXfrm>
    </dsp:sp>
    <dsp:sp modelId="{3315562F-66A2-430B-B219-2B93FC1564A7}">
      <dsp:nvSpPr>
        <dsp:cNvPr id="0" name=""/>
        <dsp:cNvSpPr/>
      </dsp:nvSpPr>
      <dsp:spPr>
        <a:xfrm>
          <a:off x="5868431" y="1372902"/>
          <a:ext cx="1167055" cy="233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Return Policy (B)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Warranty Policy (B)</a:t>
          </a:r>
          <a:endParaRPr lang="en-US" sz="1100" kern="1200"/>
        </a:p>
      </dsp:txBody>
      <dsp:txXfrm>
        <a:off x="5902613" y="1407084"/>
        <a:ext cx="1098691" cy="2268036"/>
      </dsp:txXfrm>
    </dsp:sp>
    <dsp:sp modelId="{52BBC1D9-E75C-4443-B84E-BC5D8D71452E}">
      <dsp:nvSpPr>
        <dsp:cNvPr id="0" name=""/>
        <dsp:cNvSpPr/>
      </dsp:nvSpPr>
      <dsp:spPr>
        <a:xfrm>
          <a:off x="6973372" y="1010618"/>
          <a:ext cx="375073" cy="290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6973372" y="1068731"/>
        <a:ext cx="287904" cy="174337"/>
      </dsp:txXfrm>
    </dsp:sp>
    <dsp:sp modelId="{5EE1F937-B0F4-476E-B88C-DA3F8B178CD3}">
      <dsp:nvSpPr>
        <dsp:cNvPr id="0" name=""/>
        <dsp:cNvSpPr/>
      </dsp:nvSpPr>
      <dsp:spPr>
        <a:xfrm>
          <a:off x="7504136" y="938897"/>
          <a:ext cx="1167055" cy="651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Image</a:t>
          </a:r>
          <a:endParaRPr lang="en-US" sz="1100" kern="1200"/>
        </a:p>
      </dsp:txBody>
      <dsp:txXfrm>
        <a:off x="7504136" y="938897"/>
        <a:ext cx="1167055" cy="434004"/>
      </dsp:txXfrm>
    </dsp:sp>
    <dsp:sp modelId="{D72EBCD8-E46D-49EE-A1DD-FE866B76B684}">
      <dsp:nvSpPr>
        <dsp:cNvPr id="0" name=""/>
        <dsp:cNvSpPr/>
      </dsp:nvSpPr>
      <dsp:spPr>
        <a:xfrm>
          <a:off x="7743172" y="1372902"/>
          <a:ext cx="1167055" cy="233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Up ảnh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Gợi ý để ảnh tốt nhất</a:t>
          </a:r>
          <a:endParaRPr lang="en-US" sz="1100" kern="1200"/>
        </a:p>
      </dsp:txBody>
      <dsp:txXfrm>
        <a:off x="7777354" y="1407084"/>
        <a:ext cx="1098691" cy="22680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1876D-C063-4E29-A6D6-F8E360C38F57}">
      <dsp:nvSpPr>
        <dsp:cNvPr id="0" name=""/>
        <dsp:cNvSpPr/>
      </dsp:nvSpPr>
      <dsp:spPr>
        <a:xfrm>
          <a:off x="0" y="0"/>
          <a:ext cx="40351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D2C76-AC9B-474A-A834-C92D063E5311}">
      <dsp:nvSpPr>
        <dsp:cNvPr id="0" name=""/>
        <dsp:cNvSpPr/>
      </dsp:nvSpPr>
      <dsp:spPr>
        <a:xfrm>
          <a:off x="0" y="0"/>
          <a:ext cx="807027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Note</a:t>
          </a:r>
          <a:endParaRPr lang="en-US" sz="2200" kern="1200"/>
        </a:p>
      </dsp:txBody>
      <dsp:txXfrm>
        <a:off x="0" y="0"/>
        <a:ext cx="807027" cy="1143000"/>
      </dsp:txXfrm>
    </dsp:sp>
    <dsp:sp modelId="{5D74DF8B-F12C-45FF-B4B1-60CC459BDEE5}">
      <dsp:nvSpPr>
        <dsp:cNvPr id="0" name=""/>
        <dsp:cNvSpPr/>
      </dsp:nvSpPr>
      <dsp:spPr>
        <a:xfrm>
          <a:off x="867554" y="13436"/>
          <a:ext cx="3167580" cy="268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F: Fill – Điền	</a:t>
          </a:r>
          <a:endParaRPr lang="en-US" sz="1200" kern="1200"/>
        </a:p>
      </dsp:txBody>
      <dsp:txXfrm>
        <a:off x="867554" y="13436"/>
        <a:ext cx="3167580" cy="268727"/>
      </dsp:txXfrm>
    </dsp:sp>
    <dsp:sp modelId="{99BFD6C1-8DE1-4EA7-9555-794C9A59780B}">
      <dsp:nvSpPr>
        <dsp:cNvPr id="0" name=""/>
        <dsp:cNvSpPr/>
      </dsp:nvSpPr>
      <dsp:spPr>
        <a:xfrm>
          <a:off x="807026" y="282164"/>
          <a:ext cx="32281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94EBB-6E34-4AA9-A0C5-099825C12893}">
      <dsp:nvSpPr>
        <dsp:cNvPr id="0" name=""/>
        <dsp:cNvSpPr/>
      </dsp:nvSpPr>
      <dsp:spPr>
        <a:xfrm>
          <a:off x="867554" y="295600"/>
          <a:ext cx="3167580" cy="268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S: Select – Chọn 1 trong các phương án</a:t>
          </a:r>
          <a:endParaRPr lang="en-US" sz="1200" kern="1200"/>
        </a:p>
      </dsp:txBody>
      <dsp:txXfrm>
        <a:off x="867554" y="295600"/>
        <a:ext cx="3167580" cy="268727"/>
      </dsp:txXfrm>
    </dsp:sp>
    <dsp:sp modelId="{25D8FDC7-F643-40E6-A6F6-223919BCEC03}">
      <dsp:nvSpPr>
        <dsp:cNvPr id="0" name=""/>
        <dsp:cNvSpPr/>
      </dsp:nvSpPr>
      <dsp:spPr>
        <a:xfrm>
          <a:off x="807026" y="564328"/>
          <a:ext cx="32281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1B298-C0B4-4F0B-AB1C-E5B1F043BE23}">
      <dsp:nvSpPr>
        <dsp:cNvPr id="0" name=""/>
        <dsp:cNvSpPr/>
      </dsp:nvSpPr>
      <dsp:spPr>
        <a:xfrm>
          <a:off x="867554" y="577764"/>
          <a:ext cx="3167580" cy="268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B: Cả F và S</a:t>
          </a:r>
          <a:endParaRPr lang="en-US" sz="1200" kern="1200"/>
        </a:p>
      </dsp:txBody>
      <dsp:txXfrm>
        <a:off x="867554" y="577764"/>
        <a:ext cx="3167580" cy="268727"/>
      </dsp:txXfrm>
    </dsp:sp>
    <dsp:sp modelId="{134D7A92-290E-446E-97C3-A0083009F32A}">
      <dsp:nvSpPr>
        <dsp:cNvPr id="0" name=""/>
        <dsp:cNvSpPr/>
      </dsp:nvSpPr>
      <dsp:spPr>
        <a:xfrm>
          <a:off x="807026" y="846492"/>
          <a:ext cx="32281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5127B-37DB-48C4-9B6C-9ED517390ADC}">
      <dsp:nvSpPr>
        <dsp:cNvPr id="0" name=""/>
        <dsp:cNvSpPr/>
      </dsp:nvSpPr>
      <dsp:spPr>
        <a:xfrm>
          <a:off x="867554" y="859928"/>
          <a:ext cx="3167580" cy="268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T: Tick – Chọn nhiều phương án 1 lúc</a:t>
          </a:r>
          <a:endParaRPr lang="en-US" sz="1200" kern="1200"/>
        </a:p>
      </dsp:txBody>
      <dsp:txXfrm>
        <a:off x="867554" y="859928"/>
        <a:ext cx="3167580" cy="268727"/>
      </dsp:txXfrm>
    </dsp:sp>
    <dsp:sp modelId="{CDA089F5-7D02-4468-9544-9AC94C073633}">
      <dsp:nvSpPr>
        <dsp:cNvPr id="0" name=""/>
        <dsp:cNvSpPr/>
      </dsp:nvSpPr>
      <dsp:spPr>
        <a:xfrm>
          <a:off x="807026" y="1128656"/>
          <a:ext cx="32281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184C9A-C3CF-423F-AF1A-6A205813681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3DD959-F556-4497-AF80-47649A8CF6D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4C9A-C3CF-423F-AF1A-6A205813681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D959-F556-4497-AF80-47649A8CF6D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4C9A-C3CF-423F-AF1A-6A205813681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D959-F556-4497-AF80-47649A8CF6D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4C9A-C3CF-423F-AF1A-6A205813681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D959-F556-4497-AF80-47649A8CF6D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4C9A-C3CF-423F-AF1A-6A205813681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D959-F556-4497-AF80-47649A8CF6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4C9A-C3CF-423F-AF1A-6A205813681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D959-F556-4497-AF80-47649A8CF6D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4C9A-C3CF-423F-AF1A-6A205813681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D959-F556-4497-AF80-47649A8CF6D2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4C9A-C3CF-423F-AF1A-6A205813681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D959-F556-4497-AF80-47649A8CF6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4C9A-C3CF-423F-AF1A-6A205813681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D959-F556-4497-AF80-47649A8CF6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4C9A-C3CF-423F-AF1A-6A205813681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D959-F556-4497-AF80-47649A8CF6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4C9A-C3CF-423F-AF1A-6A205813681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D959-F556-4497-AF80-47649A8CF6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2184C9A-C3CF-423F-AF1A-6A205813681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E3DD959-F556-4497-AF80-47649A8CF6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Đăng SP</a:t>
            </a:r>
            <a:r>
              <a:rPr lang="en-US" b="1" smtClean="0"/>
              <a:t> 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mtClean="0"/>
              <a:t>Sfriendly.com</a:t>
            </a:r>
          </a:p>
          <a:p>
            <a:pPr algn="r"/>
            <a:r>
              <a:rPr lang="en-US" smtClean="0"/>
              <a:t>Sfriendly.vn</a:t>
            </a:r>
          </a:p>
          <a:p>
            <a:pPr algn="r"/>
            <a:r>
              <a:rPr lang="en-US" smtClean="0"/>
              <a:t>Sfriendly.com.vn</a:t>
            </a:r>
          </a:p>
          <a:p>
            <a:pPr algn="r"/>
            <a:r>
              <a:rPr lang="en-US" sz="1400" smtClean="0"/>
              <a:t>Copyright </a:t>
            </a:r>
            <a:r>
              <a:rPr lang="en-US" sz="1400"/>
              <a:t>@2014</a:t>
            </a:r>
          </a:p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889921"/>
              </p:ext>
            </p:extLst>
          </p:nvPr>
        </p:nvGraphicFramePr>
        <p:xfrm>
          <a:off x="330200" y="2209800"/>
          <a:ext cx="7747000" cy="3878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Quy trình Sell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18365" y="69275"/>
            <a:ext cx="2971800" cy="430887"/>
          </a:xfrm>
          <a:prstGeom prst="rect">
            <a:avLst/>
          </a:prstGeom>
          <a:solidFill>
            <a:srgbClr val="87362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200" b="1" smtClean="0">
                <a:solidFill>
                  <a:schemeClr val="bg1"/>
                </a:solidFill>
              </a:rPr>
              <a:t>Đăng SP</a:t>
            </a:r>
            <a:endParaRPr lang="en-US" sz="22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394854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smtClean="0"/>
              <a:t>Start</a:t>
            </a:r>
            <a:endParaRPr lang="en-US" sz="2400" u="sng"/>
          </a:p>
        </p:txBody>
      </p:sp>
      <p:sp>
        <p:nvSpPr>
          <p:cNvPr id="7" name="TextBox 6"/>
          <p:cNvSpPr txBox="1"/>
          <p:nvPr/>
        </p:nvSpPr>
        <p:spPr>
          <a:xfrm>
            <a:off x="7890165" y="3851565"/>
            <a:ext cx="1101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algn="r"/>
            <a:r>
              <a:rPr lang="en-US" sz="2800" u="sng" smtClean="0"/>
              <a:t>Post</a:t>
            </a:r>
            <a:endParaRPr lang="en-US" sz="2800" u="sng"/>
          </a:p>
        </p:txBody>
      </p:sp>
    </p:spTree>
    <p:extLst>
      <p:ext uri="{BB962C8B-B14F-4D97-AF65-F5344CB8AC3E}">
        <p14:creationId xmlns:p14="http://schemas.microsoft.com/office/powerpoint/2010/main" val="114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29" y="313825"/>
            <a:ext cx="7024744" cy="1143000"/>
          </a:xfrm>
        </p:spPr>
        <p:txBody>
          <a:bodyPr/>
          <a:lstStyle/>
          <a:p>
            <a:r>
              <a:rPr lang="en-US" smtClean="0"/>
              <a:t>Chọn Category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24001"/>
            <a:ext cx="9144000" cy="53402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326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" y="1587650"/>
            <a:ext cx="9137073" cy="5270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5800" y="533400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Điền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8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455910"/>
              </p:ext>
            </p:extLst>
          </p:nvPr>
        </p:nvGraphicFramePr>
        <p:xfrm>
          <a:off x="152400" y="1371600"/>
          <a:ext cx="8915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Điền thông tin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94855" y="3200400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2565" y="4218710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8710" y="4585855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768865492"/>
              </p:ext>
            </p:extLst>
          </p:nvPr>
        </p:nvGraphicFramePr>
        <p:xfrm>
          <a:off x="460664" y="5486400"/>
          <a:ext cx="4035135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1628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Preview lại SP đang đăng như 1 Buyer</a:t>
            </a:r>
          </a:p>
          <a:p>
            <a:pPr marL="0" indent="0">
              <a:buNone/>
            </a:pPr>
            <a:r>
              <a:rPr lang="en-US" smtClean="0"/>
              <a:t> 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Preview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8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41</TotalTime>
  <Words>178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Hardcover</vt:lpstr>
      <vt:lpstr>Đăng SP </vt:lpstr>
      <vt:lpstr>Quy trình Sell</vt:lpstr>
      <vt:lpstr>Chọn Category</vt:lpstr>
      <vt:lpstr>PowerPoint Presentation</vt:lpstr>
      <vt:lpstr>Điền thông tin</vt:lpstr>
      <vt:lpstr>Preview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Đăng SP</dc:title>
  <dc:creator>AlexMax</dc:creator>
  <cp:lastModifiedBy>AlexMax</cp:lastModifiedBy>
  <cp:revision>5</cp:revision>
  <dcterms:created xsi:type="dcterms:W3CDTF">2014-04-01T17:15:24Z</dcterms:created>
  <dcterms:modified xsi:type="dcterms:W3CDTF">2014-04-01T17:57:23Z</dcterms:modified>
</cp:coreProperties>
</file>