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57" r:id="rId6"/>
    <p:sldId id="263" r:id="rId7"/>
    <p:sldId id="258" r:id="rId8"/>
    <p:sldId id="259" r:id="rId9"/>
    <p:sldId id="261" r:id="rId10"/>
    <p:sldId id="26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FF4A9C6-CD88-4907-8E65-142043B4AA2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264A69-F2F9-43E3-9B34-45F75FD364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Sprint 3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22/03 – 05/04)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0762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My Account ( như TA); Thêm:</a:t>
            </a:r>
          </a:p>
          <a:p>
            <a:pPr>
              <a:buFontTx/>
              <a:buChar char="-"/>
            </a:pPr>
            <a:r>
              <a:rPr lang="en-US" smtClean="0"/>
              <a:t>Manage return</a:t>
            </a:r>
          </a:p>
          <a:p>
            <a:pPr>
              <a:buFontTx/>
              <a:buChar char="-"/>
            </a:pPr>
            <a:r>
              <a:rPr lang="en-US" smtClean="0"/>
              <a:t>Manage email with seller (quản lý email đã </a:t>
            </a:r>
            <a:r>
              <a:rPr lang="en-US" smtClean="0"/>
              <a:t>&amp; </a:t>
            </a:r>
            <a:r>
              <a:rPr lang="en-US" smtClean="0"/>
              <a:t>đang </a:t>
            </a:r>
            <a:r>
              <a:rPr lang="en-US" smtClean="0"/>
              <a:t>contact với seller) – </a:t>
            </a:r>
            <a:r>
              <a:rPr lang="en-US" i="1" smtClean="0"/>
              <a:t>Bàn thêm</a:t>
            </a:r>
          </a:p>
          <a:p>
            <a:pPr>
              <a:buFontTx/>
              <a:buChar char="-"/>
            </a:pPr>
            <a:r>
              <a:rPr lang="en-US" smtClean="0"/>
              <a:t>Manage Feedback – review ( khi nào có tính năng Feedback – Review)</a:t>
            </a:r>
          </a:p>
          <a:p>
            <a:r>
              <a:rPr lang="en-US" smtClean="0"/>
              <a:t>Thông tin tài khoản – Có nút chỉnh sửa luôn ( chính là tính năng chỉnh sửa TT cá nhân)</a:t>
            </a:r>
          </a:p>
          <a:p>
            <a:pPr marL="0" indent="0">
              <a:buNone/>
            </a:pPr>
            <a:r>
              <a:rPr lang="en-US" smtClean="0"/>
              <a:t>-    Tên; Email; Password ( hiện ****)</a:t>
            </a:r>
          </a:p>
          <a:p>
            <a:pPr>
              <a:buFontTx/>
              <a:buChar char="-"/>
            </a:pPr>
            <a:r>
              <a:rPr lang="en-US" smtClean="0"/>
              <a:t>Sdt liên lạc ( chỉ hiện 2 số cuối: ****34)</a:t>
            </a:r>
          </a:p>
          <a:p>
            <a:pPr>
              <a:buFontTx/>
              <a:buChar char="-"/>
            </a:pPr>
            <a:r>
              <a:rPr lang="en-US" smtClean="0"/>
              <a:t>Lưu ý: Đổi email -&gt; vào email alternative xác nhận hoặc phải trả lời security question; Khi đổi sẽ có email thông báo về cho email đã đăng ký, đề phòng trường hợp bị hack</a:t>
            </a:r>
          </a:p>
          <a:p>
            <a:r>
              <a:rPr lang="en-US" smtClean="0"/>
              <a:t>Security TK: </a:t>
            </a:r>
          </a:p>
          <a:p>
            <a:pPr marL="0" indent="0">
              <a:buNone/>
            </a:pPr>
            <a:r>
              <a:rPr lang="en-US" smtClean="0"/>
              <a:t>-      Security Question </a:t>
            </a:r>
          </a:p>
          <a:p>
            <a:pPr>
              <a:buFontTx/>
              <a:buChar char="-"/>
            </a:pPr>
            <a:r>
              <a:rPr lang="en-US" smtClean="0"/>
              <a:t>Alternative Email (Optional</a:t>
            </a:r>
            <a:r>
              <a:rPr lang="en-US" smtClean="0"/>
              <a:t>)</a:t>
            </a:r>
          </a:p>
          <a:p>
            <a:r>
              <a:rPr lang="en-US" smtClean="0"/>
              <a:t>Setting TK : ( sẽ bàn thêm)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Details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Như trong Folder Order Details trên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smtClean="0"/>
              <a:t>Mostly Completed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Search</a:t>
            </a: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History (</a:t>
            </a:r>
            <a:r>
              <a:rPr lang="en-US" smtClean="0">
                <a:hlinkClick r:id="rId2" action="ppaction://hlinksldjump"/>
              </a:rPr>
              <a:t>Need to add</a:t>
            </a:r>
            <a:r>
              <a:rPr lang="en-US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List gian hàng</a:t>
            </a:r>
          </a:p>
          <a:p>
            <a:r>
              <a:rPr lang="en-US" b="1" smtClean="0"/>
              <a:t>Incomplete</a:t>
            </a:r>
            <a:endParaRPr lang="en-US" b="1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Mypage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Payment</a:t>
            </a: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Cart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Screen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Bố cục thông tin như Quang đã làm</a:t>
            </a:r>
          </a:p>
          <a:p>
            <a:r>
              <a:rPr lang="en-US" smtClean="0"/>
              <a:t>Sửa lại phần search như bố cục của T.A (Myorder)</a:t>
            </a:r>
          </a:p>
          <a:p>
            <a:r>
              <a:rPr lang="en-US" smtClean="0"/>
              <a:t>Chuyển tên history -&gt; Your orders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(changing)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Cart</a:t>
            </a:r>
          </a:p>
          <a:p>
            <a:r>
              <a:rPr lang="en-US" smtClean="0"/>
              <a:t>Pin list</a:t>
            </a:r>
          </a:p>
          <a:p>
            <a:r>
              <a:rPr lang="en-US" smtClean="0"/>
              <a:t>Wishlist</a:t>
            </a:r>
          </a:p>
          <a:p>
            <a:r>
              <a:rPr lang="en-US" smtClean="0"/>
              <a:t>Live Chat</a:t>
            </a:r>
          </a:p>
          <a:p>
            <a:r>
              <a:rPr lang="en-US" smtClean="0"/>
              <a:t>Account General</a:t>
            </a:r>
          </a:p>
          <a:p>
            <a:r>
              <a:rPr lang="en-US" smtClean="0"/>
              <a:t>Đăng ký</a:t>
            </a:r>
          </a:p>
          <a:p>
            <a:r>
              <a:rPr lang="en-US" smtClean="0"/>
              <a:t>Order </a:t>
            </a:r>
            <a:r>
              <a:rPr lang="en-US" smtClean="0"/>
              <a:t>details (</a:t>
            </a:r>
            <a:r>
              <a:rPr lang="en-US" i="1" smtClean="0"/>
              <a:t>thêm</a:t>
            </a:r>
            <a:r>
              <a:rPr lang="en-US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Screen in Sprint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Kết hợp giữa amazon.com và zappos.com</a:t>
            </a:r>
          </a:p>
          <a:p>
            <a:r>
              <a:rPr lang="en-US" smtClean="0"/>
              <a:t>Giá trị giỏ hàng + estimate shipping fee + estimate tax update ngay</a:t>
            </a:r>
          </a:p>
          <a:p>
            <a:r>
              <a:rPr lang="en-US" smtClean="0"/>
              <a:t>Thông tin SP trong giỏ hàng:</a:t>
            </a:r>
          </a:p>
          <a:p>
            <a:pPr>
              <a:buFontTx/>
              <a:buChar char="-"/>
            </a:pPr>
            <a:r>
              <a:rPr lang="en-US" smtClean="0"/>
              <a:t>Tên ( để mở tính năng tên tùy biến khi chọn kích cỡ, màu sắc)</a:t>
            </a:r>
          </a:p>
          <a:p>
            <a:pPr>
              <a:buFontTx/>
              <a:buChar char="-"/>
            </a:pPr>
            <a:r>
              <a:rPr lang="en-US" smtClean="0"/>
              <a:t>Nhà cung cấp</a:t>
            </a:r>
          </a:p>
          <a:p>
            <a:pPr>
              <a:buFontTx/>
              <a:buChar char="-"/>
            </a:pPr>
            <a:r>
              <a:rPr lang="en-US" smtClean="0"/>
              <a:t>Quantity notification (&lt;5)</a:t>
            </a:r>
          </a:p>
          <a:p>
            <a:pPr>
              <a:buFontTx/>
              <a:buChar char="-"/>
            </a:pPr>
            <a:r>
              <a:rPr lang="en-US" smtClean="0"/>
              <a:t>Giá</a:t>
            </a:r>
          </a:p>
          <a:p>
            <a:pPr>
              <a:buFontTx/>
              <a:buChar char="-"/>
            </a:pPr>
            <a:r>
              <a:rPr lang="en-US" smtClean="0"/>
              <a:t>Để mở tính năng thông báo off %</a:t>
            </a:r>
          </a:p>
          <a:p>
            <a:pPr>
              <a:buFontTx/>
              <a:buChar char="-"/>
            </a:pPr>
            <a:r>
              <a:rPr lang="en-US" smtClean="0"/>
              <a:t>Số lượng (thay đổi = cách bấm vào số)</a:t>
            </a:r>
          </a:p>
          <a:p>
            <a:pPr>
              <a:buFontTx/>
              <a:buChar char="-"/>
            </a:pPr>
            <a:r>
              <a:rPr lang="en-US" smtClean="0"/>
              <a:t>Code SP</a:t>
            </a:r>
          </a:p>
          <a:p>
            <a:r>
              <a:rPr lang="en-US"/>
              <a:t>Nút </a:t>
            </a:r>
            <a:r>
              <a:rPr lang="en-US" smtClean="0"/>
              <a:t>trong mỗi SP: </a:t>
            </a:r>
            <a:r>
              <a:rPr lang="en-US"/>
              <a:t>Delete; Save for later (-&gt;Wishlist</a:t>
            </a:r>
            <a:r>
              <a:rPr lang="en-US" smtClean="0"/>
              <a:t>), Check-out only (Chỉ check-out Sp đó)</a:t>
            </a:r>
          </a:p>
          <a:p>
            <a:r>
              <a:rPr lang="en-US" smtClean="0"/>
              <a:t>Nút thêm: Continue Shopping, Process Check-out, Need Help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Giỏ hàng – Cart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Như đã làm</a:t>
            </a:r>
          </a:p>
          <a:p>
            <a:r>
              <a:rPr lang="en-US" smtClean="0"/>
              <a:t>Thêm: Share qua email; Share mạng xã </a:t>
            </a:r>
            <a:r>
              <a:rPr lang="en-US" smtClean="0"/>
              <a:t>hội</a:t>
            </a:r>
          </a:p>
          <a:p>
            <a:r>
              <a:rPr lang="en-US"/>
              <a:t>Hiện sự thay đổi (giá, stock) so với lần Pin ( thời gian </a:t>
            </a:r>
            <a:r>
              <a:rPr lang="en-US"/>
              <a:t>thực</a:t>
            </a:r>
            <a:r>
              <a:rPr lang="en-US" smtClean="0"/>
              <a:t>)</a:t>
            </a:r>
            <a:endParaRPr lang="en-US" smtClean="0"/>
          </a:p>
          <a:p>
            <a:r>
              <a:rPr lang="en-US" smtClean="0"/>
              <a:t>List action : Print; Delete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Wishlist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Thông tin SP ( Giống Wishlist)</a:t>
            </a:r>
          </a:p>
          <a:p>
            <a:r>
              <a:rPr lang="en-US" smtClean="0"/>
              <a:t>Hiện sự thay đổi (giá, stock) so với lần Pin ( thời gian thực)</a:t>
            </a:r>
          </a:p>
          <a:p>
            <a:r>
              <a:rPr lang="en-US" smtClean="0"/>
              <a:t>Share mạng xã hội</a:t>
            </a:r>
          </a:p>
          <a:p>
            <a:r>
              <a:rPr lang="en-US" smtClean="0"/>
              <a:t>Share qua email về SP cho người </a:t>
            </a:r>
            <a:r>
              <a:rPr lang="en-US" smtClean="0"/>
              <a:t>khác</a:t>
            </a:r>
          </a:p>
          <a:p>
            <a:r>
              <a:rPr lang="en-US" smtClean="0"/>
              <a:t>Button: Add to cart; Remove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Pin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B1: Điền thông tin</a:t>
            </a:r>
          </a:p>
          <a:p>
            <a:pPr>
              <a:buFontTx/>
              <a:buChar char="-"/>
            </a:pPr>
            <a:r>
              <a:rPr lang="en-US" smtClean="0"/>
              <a:t>Họ tên</a:t>
            </a:r>
          </a:p>
          <a:p>
            <a:pPr>
              <a:buFontTx/>
              <a:buChar char="-"/>
            </a:pPr>
            <a:r>
              <a:rPr lang="en-US" smtClean="0"/>
              <a:t>Email (Suggest email đã đăng ký)</a:t>
            </a:r>
          </a:p>
          <a:p>
            <a:pPr>
              <a:buFontTx/>
              <a:buChar char="-"/>
            </a:pPr>
            <a:r>
              <a:rPr lang="en-US" smtClean="0"/>
              <a:t>Câu hỏi</a:t>
            </a:r>
          </a:p>
          <a:p>
            <a:r>
              <a:rPr lang="en-US" smtClean="0"/>
              <a:t>B2: Chat Screen:</a:t>
            </a:r>
          </a:p>
          <a:p>
            <a:pPr>
              <a:buFontTx/>
              <a:buChar char="-"/>
            </a:pPr>
            <a:r>
              <a:rPr lang="en-US" smtClean="0"/>
              <a:t>Greeting: Hello, my name is… I am very happy to assist you today.</a:t>
            </a:r>
          </a:p>
          <a:p>
            <a:pPr>
              <a:buFontTx/>
              <a:buChar char="-"/>
            </a:pPr>
            <a:r>
              <a:rPr lang="en-US" smtClean="0"/>
              <a:t>Hiện câu hỏi customer điền</a:t>
            </a:r>
          </a:p>
          <a:p>
            <a:pPr>
              <a:buFontTx/>
              <a:buChar char="-"/>
            </a:pPr>
            <a:r>
              <a:rPr lang="en-US" smtClean="0"/>
              <a:t>Thời gian thực</a:t>
            </a:r>
          </a:p>
          <a:p>
            <a:pPr>
              <a:buFontTx/>
              <a:buChar char="-"/>
            </a:pPr>
            <a:r>
              <a:rPr lang="en-US" smtClean="0"/>
              <a:t>Khi kết thúc : </a:t>
            </a:r>
            <a:r>
              <a:rPr lang="en-US" smtClean="0"/>
              <a:t>Khi Supporter click Close; hiện lên cho Customer:</a:t>
            </a:r>
          </a:p>
          <a:p>
            <a:pPr>
              <a:buFontTx/>
              <a:buChar char="-"/>
            </a:pPr>
            <a:r>
              <a:rPr lang="en-US" smtClean="0"/>
              <a:t>                    Auto</a:t>
            </a:r>
            <a:r>
              <a:rPr lang="en-US" smtClean="0"/>
              <a:t>: + Thanks! </a:t>
            </a:r>
          </a:p>
          <a:p>
            <a:pPr>
              <a:buFontTx/>
              <a:buChar char="-"/>
            </a:pPr>
            <a:r>
              <a:rPr lang="en-US" smtClean="0"/>
              <a:t>                         </a:t>
            </a:r>
            <a:r>
              <a:rPr lang="en-US" smtClean="0"/>
              <a:t>      </a:t>
            </a:r>
            <a:r>
              <a:rPr lang="en-US" smtClean="0"/>
              <a:t>+ Provide Chat ticket</a:t>
            </a:r>
          </a:p>
          <a:p>
            <a:pPr>
              <a:buFontTx/>
              <a:buChar char="-"/>
            </a:pPr>
            <a:r>
              <a:rPr lang="en-US"/>
              <a:t> </a:t>
            </a:r>
            <a:r>
              <a:rPr lang="en-US" smtClean="0"/>
              <a:t>                        </a:t>
            </a:r>
            <a:r>
              <a:rPr lang="en-US" smtClean="0"/>
              <a:t>      </a:t>
            </a:r>
            <a:r>
              <a:rPr lang="en-US" smtClean="0"/>
              <a:t>+ Button : Save to email, Rating </a:t>
            </a:r>
            <a:r>
              <a:rPr lang="en-US" smtClean="0"/>
              <a:t>Supporter, Close</a:t>
            </a: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Chat - Customer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Đăng ký bằng Email</a:t>
            </a:r>
          </a:p>
          <a:p>
            <a:r>
              <a:rPr lang="en-US" smtClean="0"/>
              <a:t>Name</a:t>
            </a:r>
          </a:p>
          <a:p>
            <a:r>
              <a:rPr lang="en-US" smtClean="0"/>
              <a:t>Option đăng ký = mạng xã hội</a:t>
            </a:r>
          </a:p>
          <a:p>
            <a:r>
              <a:rPr lang="en-US" smtClean="0"/>
              <a:t>Hear us from? (Optional)</a:t>
            </a:r>
          </a:p>
          <a:p>
            <a:r>
              <a:rPr lang="en-US" smtClean="0"/>
              <a:t>Security Question (Optional)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Đăng ký (Register)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173</TotalTime>
  <Words>535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Sprint 3  (22/03 – 05/04)</vt:lpstr>
      <vt:lpstr>Screen Process</vt:lpstr>
      <vt:lpstr>History (changing)</vt:lpstr>
      <vt:lpstr>Screen in Sprint 3</vt:lpstr>
      <vt:lpstr>Giỏ hàng – Cart</vt:lpstr>
      <vt:lpstr>Wishlist</vt:lpstr>
      <vt:lpstr>Pin Screen</vt:lpstr>
      <vt:lpstr>Live Chat - Customer</vt:lpstr>
      <vt:lpstr>Đăng ký (Register)</vt:lpstr>
      <vt:lpstr>Account</vt:lpstr>
      <vt:lpstr>Order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AlexMax</dc:creator>
  <cp:lastModifiedBy>AlexMax</cp:lastModifiedBy>
  <cp:revision>24</cp:revision>
  <dcterms:created xsi:type="dcterms:W3CDTF">2014-03-22T01:05:34Z</dcterms:created>
  <dcterms:modified xsi:type="dcterms:W3CDTF">2014-03-23T02:57:50Z</dcterms:modified>
</cp:coreProperties>
</file>