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606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80" y="103784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Session 2: 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983" y="2512862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Clinical laboratory analyte manager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323" y="3125410"/>
            <a:ext cx="11260667" cy="1768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ED865-3631-4908-A226-DF1E893A6338}"/>
              </a:ext>
            </a:extLst>
          </p:cNvPr>
          <p:cNvSpPr txBox="1"/>
          <p:nvPr/>
        </p:nvSpPr>
        <p:spPr>
          <a:xfrm>
            <a:off x="467980" y="6048885"/>
            <a:ext cx="85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Shawn Hopkins : https://github.com/hopkinss/UW_NetCoreSession2_FinalProject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BE0F-0143-4CBC-8A93-A2B45C24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>
              <a:buNone/>
            </a:pPr>
            <a:r>
              <a:rPr lang="en-US" b="1" dirty="0"/>
              <a:t>What it is: </a:t>
            </a:r>
            <a:r>
              <a:rPr lang="en-US" dirty="0"/>
              <a:t>WPF .NET Core 3.1 app using MVVM design pattern</a:t>
            </a:r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r>
              <a:rPr lang="en-US" b="1" dirty="0"/>
              <a:t>What it does</a:t>
            </a:r>
            <a:r>
              <a:rPr lang="en-US" dirty="0"/>
              <a:t>: Manage metadata for laboratory analytes used in clinical drug trials</a:t>
            </a:r>
          </a:p>
          <a:p>
            <a:pPr lvl="2"/>
            <a:r>
              <a:rPr lang="en-US" dirty="0"/>
              <a:t>Laboratory, lab department (e.g. hematology, chemistry), standard units, specimen type</a:t>
            </a:r>
          </a:p>
          <a:p>
            <a:pPr lvl="2"/>
            <a:r>
              <a:rPr lang="en-US" dirty="0"/>
              <a:t>Reference ranges that identify normal values by subject characteristics</a:t>
            </a:r>
          </a:p>
          <a:p>
            <a:pPr lvl="2"/>
            <a:r>
              <a:rPr lang="en-US" dirty="0"/>
              <a:t>Conversions factors to translate reported units into standardized values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7CB7-6EE0-44FF-9701-641CF842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63C36-BBBE-4915-AFD5-8B2E344A3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736" y="975965"/>
            <a:ext cx="6886575" cy="4906069"/>
          </a:xfrm>
        </p:spPr>
      </p:pic>
    </p:spTree>
    <p:extLst>
      <p:ext uri="{BB962C8B-B14F-4D97-AF65-F5344CB8AC3E}">
        <p14:creationId xmlns:p14="http://schemas.microsoft.com/office/powerpoint/2010/main" val="37566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0BDA-4DBF-4367-B921-328653B1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Patterns/Technologies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8114-850F-4FDB-8132-29AD38E3C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443113"/>
          </a:xfrm>
        </p:spPr>
        <p:txBody>
          <a:bodyPr>
            <a:normAutofit/>
          </a:bodyPr>
          <a:lstStyle/>
          <a:p>
            <a:r>
              <a:rPr lang="en-US" b="1" dirty="0"/>
              <a:t>IoC</a:t>
            </a:r>
            <a:r>
              <a:rPr lang="en-US" dirty="0"/>
              <a:t> – </a:t>
            </a:r>
            <a:r>
              <a:rPr lang="en-US" dirty="0" err="1"/>
              <a:t>Autofac</a:t>
            </a:r>
            <a:r>
              <a:rPr lang="en-US" dirty="0"/>
              <a:t> provides a container to register dependencies. Greatly simplifies injecting dependencies through the </a:t>
            </a:r>
            <a:r>
              <a:rPr lang="en-US" dirty="0" err="1"/>
              <a:t>contstructor</a:t>
            </a:r>
            <a:r>
              <a:rPr lang="en-US" dirty="0"/>
              <a:t>. Request an [interface] get an [concrete implementation]</a:t>
            </a:r>
          </a:p>
          <a:p>
            <a:r>
              <a:rPr lang="en-US" b="1" dirty="0"/>
              <a:t>Command</a:t>
            </a:r>
            <a:r>
              <a:rPr lang="en-US" dirty="0"/>
              <a:t> – </a:t>
            </a:r>
            <a:r>
              <a:rPr lang="en-US" dirty="0" err="1"/>
              <a:t>Prism.Commands</a:t>
            </a:r>
            <a:endParaRPr lang="en-US" dirty="0"/>
          </a:p>
          <a:p>
            <a:pPr lvl="1"/>
            <a:r>
              <a:rPr lang="en-US" dirty="0"/>
              <a:t>Binds to the Command property of objects in XAML</a:t>
            </a:r>
          </a:p>
          <a:p>
            <a:pPr lvl="1"/>
            <a:r>
              <a:rPr lang="en-US" dirty="0"/>
              <a:t>Prism’s </a:t>
            </a:r>
            <a:r>
              <a:rPr lang="en-US" dirty="0" err="1"/>
              <a:t>DelegateCommand</a:t>
            </a:r>
            <a:r>
              <a:rPr lang="en-US" dirty="0"/>
              <a:t> </a:t>
            </a:r>
            <a:r>
              <a:rPr lang="en-US" dirty="0" err="1"/>
              <a:t>implments</a:t>
            </a:r>
            <a:r>
              <a:rPr lang="en-US" dirty="0"/>
              <a:t> the </a:t>
            </a:r>
            <a:r>
              <a:rPr lang="en-US" dirty="0" err="1"/>
              <a:t>ICommand</a:t>
            </a:r>
            <a:r>
              <a:rPr lang="en-US" dirty="0"/>
              <a:t> interface and you specify an Execute and optionally a </a:t>
            </a:r>
            <a:r>
              <a:rPr lang="en-US" dirty="0" err="1"/>
              <a:t>CanExecute</a:t>
            </a:r>
            <a:r>
              <a:rPr lang="en-US" dirty="0"/>
              <a:t> method</a:t>
            </a:r>
          </a:p>
          <a:p>
            <a:r>
              <a:rPr lang="en-US" b="1" dirty="0"/>
              <a:t>Pub/Sub </a:t>
            </a:r>
            <a:r>
              <a:rPr lang="en-US" dirty="0"/>
              <a:t>– </a:t>
            </a:r>
            <a:r>
              <a:rPr lang="en-US" dirty="0" err="1"/>
              <a:t>Prism.Events</a:t>
            </a:r>
            <a:r>
              <a:rPr lang="en-US" dirty="0"/>
              <a:t> </a:t>
            </a:r>
            <a:r>
              <a:rPr lang="en-US" dirty="0" err="1"/>
              <a:t>EventAggregator</a:t>
            </a:r>
            <a:endParaRPr lang="en-US" dirty="0"/>
          </a:p>
          <a:p>
            <a:pPr lvl="1"/>
            <a:r>
              <a:rPr lang="en-US" dirty="0"/>
              <a:t>allows </a:t>
            </a:r>
            <a:r>
              <a:rPr lang="en-US" dirty="0" err="1"/>
              <a:t>ViewModels</a:t>
            </a:r>
            <a:r>
              <a:rPr lang="en-US" dirty="0"/>
              <a:t> to publish and subscribe to events to facilitate communication between one ore more </a:t>
            </a:r>
            <a:r>
              <a:rPr lang="en-US" dirty="0" err="1"/>
              <a:t>ViewModels</a:t>
            </a:r>
            <a:endParaRPr lang="en-US" dirty="0"/>
          </a:p>
          <a:p>
            <a:r>
              <a:rPr lang="en-US" b="1" dirty="0"/>
              <a:t>Repository </a:t>
            </a:r>
            <a:r>
              <a:rPr lang="en-US" dirty="0"/>
              <a:t>– generic repository class to handle CRUD operations.</a:t>
            </a:r>
          </a:p>
          <a:p>
            <a:r>
              <a:rPr lang="en-US" b="1" dirty="0" err="1"/>
              <a:t>EntityFramework</a:t>
            </a:r>
            <a:r>
              <a:rPr lang="en-US" b="1" dirty="0"/>
              <a:t> Core </a:t>
            </a:r>
            <a:r>
              <a:rPr lang="en-US" dirty="0"/>
              <a:t>– create classes then define, relationships, and seeding in a class that inherits </a:t>
            </a:r>
            <a:r>
              <a:rPr lang="en-US" dirty="0" err="1"/>
              <a:t>DbContext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Create/update the SQL database schema and seed data through EF code first migrations</a:t>
            </a:r>
          </a:p>
          <a:p>
            <a:r>
              <a:rPr lang="en-US" b="1" dirty="0" err="1"/>
              <a:t>ViewModel</a:t>
            </a:r>
            <a:r>
              <a:rPr lang="en-US" b="1" dirty="0"/>
              <a:t> Hierarchy </a:t>
            </a:r>
            <a:r>
              <a:rPr lang="en-US" dirty="0"/>
              <a:t>– define common behavior in base classes and inherit  (INPC, validation, generic events)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3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10E9-564B-4E23-8477-5068B7F5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nuget</a:t>
            </a:r>
            <a:r>
              <a:rPr lang="en-US" dirty="0"/>
              <a:t> 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797C-7C54-4DA5-AC2F-128C1459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ClosedXML</a:t>
            </a:r>
            <a:r>
              <a:rPr lang="en-US" dirty="0"/>
              <a:t> – Export the data in Excel format</a:t>
            </a:r>
          </a:p>
          <a:p>
            <a:r>
              <a:rPr lang="en-US" dirty="0" err="1"/>
              <a:t>Newtonsoft</a:t>
            </a:r>
            <a:r>
              <a:rPr lang="en-US" dirty="0"/>
              <a:t> – Export the data in JSON format</a:t>
            </a:r>
          </a:p>
          <a:p>
            <a:r>
              <a:rPr lang="en-US" dirty="0" err="1"/>
              <a:t>MahApps.Metro</a:t>
            </a:r>
            <a:r>
              <a:rPr lang="en-US" dirty="0"/>
              <a:t> – Style the visual elements. Provides themes to easily transform the look of the entire app</a:t>
            </a:r>
          </a:p>
          <a:p>
            <a:r>
              <a:rPr lang="en-US" dirty="0" err="1"/>
              <a:t>MapApps.Metro.IconPack</a:t>
            </a:r>
            <a:r>
              <a:rPr lang="en-US" dirty="0"/>
              <a:t> – Icon library, add the namespace to the XAML, define the icon to embed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icons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PackIconMaterial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Kind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FlaskEmptyRemoveOutline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sz="1200" dirty="0"/>
          </a:p>
          <a:p>
            <a:r>
              <a:rPr lang="en-US" dirty="0" err="1"/>
              <a:t>Microsoft.Extensions</a:t>
            </a:r>
            <a:r>
              <a:rPr lang="en-US" dirty="0"/>
              <a:t>: Configuration, </a:t>
            </a:r>
            <a:r>
              <a:rPr lang="en-US" dirty="0" err="1"/>
              <a:t>FileExtension</a:t>
            </a:r>
            <a:r>
              <a:rPr lang="en-US" dirty="0"/>
              <a:t>, JSON, and </a:t>
            </a:r>
            <a:r>
              <a:rPr lang="en-US" dirty="0" err="1"/>
              <a:t>DependencyInjection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support configuration through </a:t>
            </a:r>
            <a:r>
              <a:rPr lang="en-US" dirty="0" err="1"/>
              <a:t>appsettings.json</a:t>
            </a:r>
            <a:r>
              <a:rPr lang="en-US" dirty="0"/>
              <a:t> (replacement for </a:t>
            </a:r>
            <a:r>
              <a:rPr lang="en-US" dirty="0" err="1"/>
              <a:t>app.config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2736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{5ACC4F07-6394-4870-97D1-FA2AF7AACF9F}tf33552983_win32</Template>
  <TotalTime>2301</TotalTime>
  <Words>339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Consolas</vt:lpstr>
      <vt:lpstr>Franklin Gothic Book</vt:lpstr>
      <vt:lpstr>Franklin Gothic Demi</vt:lpstr>
      <vt:lpstr>Wingdings 2</vt:lpstr>
      <vt:lpstr>DividendVTI</vt:lpstr>
      <vt:lpstr>Uw .nET Session 2:  final project </vt:lpstr>
      <vt:lpstr>Overview </vt:lpstr>
      <vt:lpstr>Data model</vt:lpstr>
      <vt:lpstr>Design Patterns/Technologies</vt:lpstr>
      <vt:lpstr>Other nuget packages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.nET Core final project</dc:title>
  <dc:creator>Shawn Hopkins</dc:creator>
  <cp:lastModifiedBy>Shawn Hopkins</cp:lastModifiedBy>
  <cp:revision>18</cp:revision>
  <dcterms:created xsi:type="dcterms:W3CDTF">2021-05-26T03:04:45Z</dcterms:created>
  <dcterms:modified xsi:type="dcterms:W3CDTF">2021-05-27T17:25:51Z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