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A7A"/>
    <a:srgbClr val="EF473A"/>
    <a:srgbClr val="37D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>
        <p:scale>
          <a:sx n="115" d="100"/>
          <a:sy n="115" d="100"/>
        </p:scale>
        <p:origin x="472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B872-7759-9441-B4F8-79D2BFFA3FD2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345-F40C-674A-B151-DA2E47896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4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B872-7759-9441-B4F8-79D2BFFA3FD2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345-F40C-674A-B151-DA2E47896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B872-7759-9441-B4F8-79D2BFFA3FD2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345-F40C-674A-B151-DA2E47896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2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B872-7759-9441-B4F8-79D2BFFA3FD2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345-F40C-674A-B151-DA2E47896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2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B872-7759-9441-B4F8-79D2BFFA3FD2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345-F40C-674A-B151-DA2E47896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5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B872-7759-9441-B4F8-79D2BFFA3FD2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345-F40C-674A-B151-DA2E47896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6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B872-7759-9441-B4F8-79D2BFFA3FD2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345-F40C-674A-B151-DA2E47896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B872-7759-9441-B4F8-79D2BFFA3FD2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345-F40C-674A-B151-DA2E47896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0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B872-7759-9441-B4F8-79D2BFFA3FD2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345-F40C-674A-B151-DA2E47896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9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B872-7759-9441-B4F8-79D2BFFA3FD2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345-F40C-674A-B151-DA2E47896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5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B872-7759-9441-B4F8-79D2BFFA3FD2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345-F40C-674A-B151-DA2E47896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9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7B872-7759-9441-B4F8-79D2BFFA3FD2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C345-F40C-674A-B151-DA2E47896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5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234034" y="1634617"/>
            <a:ext cx="3600000" cy="3600000"/>
          </a:xfrm>
          <a:prstGeom prst="rect">
            <a:avLst/>
          </a:prstGeom>
          <a:solidFill>
            <a:srgbClr val="7A7A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29474" y="1626939"/>
            <a:ext cx="3600000" cy="3600000"/>
          </a:xfrm>
          <a:prstGeom prst="rect">
            <a:avLst/>
          </a:prstGeom>
          <a:solidFill>
            <a:srgbClr val="7A7A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78808" y="1679391"/>
            <a:ext cx="3510453" cy="35104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Quad Arrow Callout 3"/>
          <p:cNvSpPr/>
          <p:nvPr/>
        </p:nvSpPr>
        <p:spPr>
          <a:xfrm>
            <a:off x="1274248" y="1677057"/>
            <a:ext cx="3510455" cy="3510455"/>
          </a:xfrm>
          <a:prstGeom prst="quadArrowCallout">
            <a:avLst>
              <a:gd name="adj1" fmla="val 29218"/>
              <a:gd name="adj2" fmla="val 11354"/>
              <a:gd name="adj3" fmla="val 6186"/>
              <a:gd name="adj4" fmla="val 220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83819" y="3186628"/>
            <a:ext cx="491312" cy="491312"/>
          </a:xfrm>
          <a:prstGeom prst="ellipse">
            <a:avLst/>
          </a:prstGeom>
          <a:solidFill>
            <a:srgbClr val="37D37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ular Arrow 5"/>
          <p:cNvSpPr/>
          <p:nvPr/>
        </p:nvSpPr>
        <p:spPr>
          <a:xfrm>
            <a:off x="3920380" y="3115067"/>
            <a:ext cx="623744" cy="62374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623098"/>
              <a:gd name="adj5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ular Arrow 7"/>
          <p:cNvSpPr/>
          <p:nvPr/>
        </p:nvSpPr>
        <p:spPr>
          <a:xfrm flipH="1">
            <a:off x="1514826" y="3115067"/>
            <a:ext cx="623744" cy="62374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906137"/>
              <a:gd name="adj5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2826942" y="1926611"/>
            <a:ext cx="405066" cy="605790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0800000">
            <a:off x="2826942" y="4332163"/>
            <a:ext cx="405066" cy="605790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405228" y="2805811"/>
            <a:ext cx="1257615" cy="1257615"/>
          </a:xfrm>
          <a:prstGeom prst="ellipse">
            <a:avLst/>
          </a:prstGeom>
          <a:solidFill>
            <a:srgbClr val="EF473A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8831502" y="1926611"/>
            <a:ext cx="405066" cy="605790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 rot="10800000">
            <a:off x="8831502" y="4332163"/>
            <a:ext cx="405066" cy="605790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ircular Arrow 14"/>
          <p:cNvSpPr/>
          <p:nvPr/>
        </p:nvSpPr>
        <p:spPr>
          <a:xfrm>
            <a:off x="9924940" y="3115067"/>
            <a:ext cx="623744" cy="62374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214458"/>
              <a:gd name="adj5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ular Arrow 15"/>
          <p:cNvSpPr/>
          <p:nvPr/>
        </p:nvSpPr>
        <p:spPr>
          <a:xfrm flipH="1">
            <a:off x="7519386" y="3115067"/>
            <a:ext cx="623744" cy="62374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129689"/>
              <a:gd name="adj5" fmla="val 1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>
            <a:off x="9688276" y="2314160"/>
            <a:ext cx="567775" cy="606052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flipH="1">
            <a:off x="7812019" y="2314160"/>
            <a:ext cx="567775" cy="606052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 flipH="1" flipV="1">
            <a:off x="7812019" y="3933666"/>
            <a:ext cx="567775" cy="606052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flipV="1">
            <a:off x="9688276" y="3933666"/>
            <a:ext cx="567775" cy="606052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D20A3CF-6DEC-D046-ADF9-174FC9D6220C}"/>
              </a:ext>
            </a:extLst>
          </p:cNvPr>
          <p:cNvGrpSpPr/>
          <p:nvPr/>
        </p:nvGrpSpPr>
        <p:grpSpPr>
          <a:xfrm>
            <a:off x="1229474" y="1626939"/>
            <a:ext cx="3600000" cy="3600000"/>
            <a:chOff x="1229474" y="1626939"/>
            <a:chExt cx="3600000" cy="3600000"/>
          </a:xfrm>
        </p:grpSpPr>
        <p:sp>
          <p:nvSpPr>
            <p:cNvPr id="21" name="Rectangle 20"/>
            <p:cNvSpPr/>
            <p:nvPr/>
          </p:nvSpPr>
          <p:spPr>
            <a:xfrm>
              <a:off x="1229474" y="1626939"/>
              <a:ext cx="3600000" cy="3600000"/>
            </a:xfrm>
            <a:prstGeom prst="rect">
              <a:avLst/>
            </a:prstGeom>
            <a:solidFill>
              <a:srgbClr val="7A7A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Quad Arrow Callout 3"/>
            <p:cNvSpPr/>
            <p:nvPr/>
          </p:nvSpPr>
          <p:spPr>
            <a:xfrm>
              <a:off x="1274247" y="1671712"/>
              <a:ext cx="3510455" cy="3510455"/>
            </a:xfrm>
            <a:prstGeom prst="quadArrowCallout">
              <a:avLst>
                <a:gd name="adj1" fmla="val 29218"/>
                <a:gd name="adj2" fmla="val 11354"/>
                <a:gd name="adj3" fmla="val 6186"/>
                <a:gd name="adj4" fmla="val 2205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EEF7400-E241-5A46-A7E7-3CEDDA5B3DCA}"/>
                </a:ext>
              </a:extLst>
            </p:cNvPr>
            <p:cNvGrpSpPr/>
            <p:nvPr/>
          </p:nvGrpSpPr>
          <p:grpSpPr>
            <a:xfrm>
              <a:off x="2693164" y="1885937"/>
              <a:ext cx="672621" cy="3082004"/>
              <a:chOff x="2696221" y="1885360"/>
              <a:chExt cx="672621" cy="3082004"/>
            </a:xfrm>
          </p:grpSpPr>
          <p:sp>
            <p:nvSpPr>
              <p:cNvPr id="9" name="Up Arrow 8"/>
              <p:cNvSpPr/>
              <p:nvPr/>
            </p:nvSpPr>
            <p:spPr>
              <a:xfrm>
                <a:off x="2701950" y="1885360"/>
                <a:ext cx="666892" cy="605790"/>
              </a:xfrm>
              <a:prstGeom prst="upArrow">
                <a:avLst>
                  <a:gd name="adj1" fmla="val 52062"/>
                  <a:gd name="adj2" fmla="val 5279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Up Arrow 25">
                <a:extLst>
                  <a:ext uri="{FF2B5EF4-FFF2-40B4-BE49-F238E27FC236}">
                    <a16:creationId xmlns:a16="http://schemas.microsoft.com/office/drawing/2014/main" id="{FCB20B43-8368-EA47-BD1E-37E4CED01235}"/>
                  </a:ext>
                </a:extLst>
              </p:cNvPr>
              <p:cNvSpPr/>
              <p:nvPr/>
            </p:nvSpPr>
            <p:spPr>
              <a:xfrm rot="10800000">
                <a:off x="2696221" y="4361574"/>
                <a:ext cx="666892" cy="605790"/>
              </a:xfrm>
              <a:prstGeom prst="upArrow">
                <a:avLst>
                  <a:gd name="adj1" fmla="val 52062"/>
                  <a:gd name="adj2" fmla="val 5279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8A376A3-82B8-134E-B530-EC693A645B1B}"/>
                </a:ext>
              </a:extLst>
            </p:cNvPr>
            <p:cNvGrpSpPr/>
            <p:nvPr/>
          </p:nvGrpSpPr>
          <p:grpSpPr>
            <a:xfrm rot="16200000">
              <a:off x="2693164" y="1885937"/>
              <a:ext cx="672621" cy="3082004"/>
              <a:chOff x="8691860" y="1881643"/>
              <a:chExt cx="672621" cy="3082004"/>
            </a:xfrm>
          </p:grpSpPr>
          <p:sp>
            <p:nvSpPr>
              <p:cNvPr id="33" name="Up Arrow 32">
                <a:extLst>
                  <a:ext uri="{FF2B5EF4-FFF2-40B4-BE49-F238E27FC236}">
                    <a16:creationId xmlns:a16="http://schemas.microsoft.com/office/drawing/2014/main" id="{88015B05-9E17-BC4E-B965-A904B39A3720}"/>
                  </a:ext>
                </a:extLst>
              </p:cNvPr>
              <p:cNvSpPr/>
              <p:nvPr/>
            </p:nvSpPr>
            <p:spPr>
              <a:xfrm>
                <a:off x="8697589" y="1881643"/>
                <a:ext cx="666892" cy="605790"/>
              </a:xfrm>
              <a:prstGeom prst="upArrow">
                <a:avLst>
                  <a:gd name="adj1" fmla="val 52062"/>
                  <a:gd name="adj2" fmla="val 5279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Up Arrow 33">
                <a:extLst>
                  <a:ext uri="{FF2B5EF4-FFF2-40B4-BE49-F238E27FC236}">
                    <a16:creationId xmlns:a16="http://schemas.microsoft.com/office/drawing/2014/main" id="{E3524B85-D2F2-2A44-98FE-23BF0E277045}"/>
                  </a:ext>
                </a:extLst>
              </p:cNvPr>
              <p:cNvSpPr/>
              <p:nvPr/>
            </p:nvSpPr>
            <p:spPr>
              <a:xfrm rot="10800000">
                <a:off x="8691860" y="4357857"/>
                <a:ext cx="666892" cy="605790"/>
              </a:xfrm>
              <a:prstGeom prst="upArrow">
                <a:avLst>
                  <a:gd name="adj1" fmla="val 52062"/>
                  <a:gd name="adj2" fmla="val 5279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82F3428-DD4D-FD40-A4A2-E663486B4691}"/>
              </a:ext>
            </a:extLst>
          </p:cNvPr>
          <p:cNvGrpSpPr/>
          <p:nvPr/>
        </p:nvGrpSpPr>
        <p:grpSpPr>
          <a:xfrm>
            <a:off x="7234034" y="1634617"/>
            <a:ext cx="3600000" cy="3600000"/>
            <a:chOff x="7234034" y="1634617"/>
            <a:chExt cx="3600000" cy="3600000"/>
          </a:xfrm>
        </p:grpSpPr>
        <p:sp>
          <p:nvSpPr>
            <p:cNvPr id="22" name="Rectangle 21"/>
            <p:cNvSpPr/>
            <p:nvPr/>
          </p:nvSpPr>
          <p:spPr>
            <a:xfrm>
              <a:off x="7234034" y="1634617"/>
              <a:ext cx="3600000" cy="3600000"/>
            </a:xfrm>
            <a:prstGeom prst="rect">
              <a:avLst/>
            </a:prstGeom>
            <a:solidFill>
              <a:srgbClr val="7A7A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278808" y="1679391"/>
              <a:ext cx="3510453" cy="351045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265CB81-2A0A-7F49-B8AC-950FCA4996CB}"/>
                </a:ext>
              </a:extLst>
            </p:cNvPr>
            <p:cNvGrpSpPr/>
            <p:nvPr/>
          </p:nvGrpSpPr>
          <p:grpSpPr>
            <a:xfrm>
              <a:off x="8697724" y="1893615"/>
              <a:ext cx="672621" cy="3082004"/>
              <a:chOff x="8691860" y="1881643"/>
              <a:chExt cx="672621" cy="3082004"/>
            </a:xfrm>
          </p:grpSpPr>
          <p:sp>
            <p:nvSpPr>
              <p:cNvPr id="27" name="Up Arrow 26">
                <a:extLst>
                  <a:ext uri="{FF2B5EF4-FFF2-40B4-BE49-F238E27FC236}">
                    <a16:creationId xmlns:a16="http://schemas.microsoft.com/office/drawing/2014/main" id="{CC2D7EE9-CE91-9A42-B300-8D6E887E6C3E}"/>
                  </a:ext>
                </a:extLst>
              </p:cNvPr>
              <p:cNvSpPr/>
              <p:nvPr/>
            </p:nvSpPr>
            <p:spPr>
              <a:xfrm>
                <a:off x="8697589" y="1881643"/>
                <a:ext cx="666892" cy="605790"/>
              </a:xfrm>
              <a:prstGeom prst="upArrow">
                <a:avLst>
                  <a:gd name="adj1" fmla="val 52062"/>
                  <a:gd name="adj2" fmla="val 5279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Up Arrow 27">
                <a:extLst>
                  <a:ext uri="{FF2B5EF4-FFF2-40B4-BE49-F238E27FC236}">
                    <a16:creationId xmlns:a16="http://schemas.microsoft.com/office/drawing/2014/main" id="{308B4A06-EB3D-C743-A910-F9551E587084}"/>
                  </a:ext>
                </a:extLst>
              </p:cNvPr>
              <p:cNvSpPr/>
              <p:nvPr/>
            </p:nvSpPr>
            <p:spPr>
              <a:xfrm rot="10800000">
                <a:off x="8691860" y="4357857"/>
                <a:ext cx="666892" cy="605790"/>
              </a:xfrm>
              <a:prstGeom prst="upArrow">
                <a:avLst>
                  <a:gd name="adj1" fmla="val 52062"/>
                  <a:gd name="adj2" fmla="val 5279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5E9AF0F-6ECF-9A47-9376-4E3CFB275A45}"/>
                </a:ext>
              </a:extLst>
            </p:cNvPr>
            <p:cNvGrpSpPr/>
            <p:nvPr/>
          </p:nvGrpSpPr>
          <p:grpSpPr>
            <a:xfrm rot="16200000">
              <a:off x="8697724" y="1893615"/>
              <a:ext cx="672621" cy="3082004"/>
              <a:chOff x="8691860" y="1881643"/>
              <a:chExt cx="672621" cy="3082004"/>
            </a:xfrm>
          </p:grpSpPr>
          <p:sp>
            <p:nvSpPr>
              <p:cNvPr id="30" name="Up Arrow 29">
                <a:extLst>
                  <a:ext uri="{FF2B5EF4-FFF2-40B4-BE49-F238E27FC236}">
                    <a16:creationId xmlns:a16="http://schemas.microsoft.com/office/drawing/2014/main" id="{9D7C1AC2-480B-7541-8782-D316F218CE71}"/>
                  </a:ext>
                </a:extLst>
              </p:cNvPr>
              <p:cNvSpPr/>
              <p:nvPr/>
            </p:nvSpPr>
            <p:spPr>
              <a:xfrm>
                <a:off x="8697589" y="1881643"/>
                <a:ext cx="666892" cy="605790"/>
              </a:xfrm>
              <a:prstGeom prst="upArrow">
                <a:avLst>
                  <a:gd name="adj1" fmla="val 52062"/>
                  <a:gd name="adj2" fmla="val 5279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Up Arrow 30">
                <a:extLst>
                  <a:ext uri="{FF2B5EF4-FFF2-40B4-BE49-F238E27FC236}">
                    <a16:creationId xmlns:a16="http://schemas.microsoft.com/office/drawing/2014/main" id="{120773DA-1700-2E4C-880C-FC469A887424}"/>
                  </a:ext>
                </a:extLst>
              </p:cNvPr>
              <p:cNvSpPr/>
              <p:nvPr/>
            </p:nvSpPr>
            <p:spPr>
              <a:xfrm rot="10800000">
                <a:off x="8691860" y="4357857"/>
                <a:ext cx="666892" cy="605790"/>
              </a:xfrm>
              <a:prstGeom prst="upArrow">
                <a:avLst>
                  <a:gd name="adj1" fmla="val 52062"/>
                  <a:gd name="adj2" fmla="val 5279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2599364-CCF7-8744-9F69-230A32B7934F}"/>
                </a:ext>
              </a:extLst>
            </p:cNvPr>
            <p:cNvGrpSpPr/>
            <p:nvPr/>
          </p:nvGrpSpPr>
          <p:grpSpPr>
            <a:xfrm rot="13500000">
              <a:off x="8697724" y="1893615"/>
              <a:ext cx="672621" cy="3082004"/>
              <a:chOff x="8691860" y="1881643"/>
              <a:chExt cx="672621" cy="3082004"/>
            </a:xfrm>
          </p:grpSpPr>
          <p:sp>
            <p:nvSpPr>
              <p:cNvPr id="36" name="Up Arrow 35">
                <a:extLst>
                  <a:ext uri="{FF2B5EF4-FFF2-40B4-BE49-F238E27FC236}">
                    <a16:creationId xmlns:a16="http://schemas.microsoft.com/office/drawing/2014/main" id="{ED3D3E62-6B40-8748-B9ED-C3FC71F0BDA0}"/>
                  </a:ext>
                </a:extLst>
              </p:cNvPr>
              <p:cNvSpPr/>
              <p:nvPr/>
            </p:nvSpPr>
            <p:spPr>
              <a:xfrm>
                <a:off x="8697589" y="1881643"/>
                <a:ext cx="666892" cy="605790"/>
              </a:xfrm>
              <a:prstGeom prst="upArrow">
                <a:avLst>
                  <a:gd name="adj1" fmla="val 52062"/>
                  <a:gd name="adj2" fmla="val 5279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Up Arrow 36">
                <a:extLst>
                  <a:ext uri="{FF2B5EF4-FFF2-40B4-BE49-F238E27FC236}">
                    <a16:creationId xmlns:a16="http://schemas.microsoft.com/office/drawing/2014/main" id="{3877496F-17FD-664E-8693-AA35016C7417}"/>
                  </a:ext>
                </a:extLst>
              </p:cNvPr>
              <p:cNvSpPr/>
              <p:nvPr/>
            </p:nvSpPr>
            <p:spPr>
              <a:xfrm rot="10800000">
                <a:off x="8691860" y="4357857"/>
                <a:ext cx="666892" cy="605790"/>
              </a:xfrm>
              <a:prstGeom prst="upArrow">
                <a:avLst>
                  <a:gd name="adj1" fmla="val 52062"/>
                  <a:gd name="adj2" fmla="val 5279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3B1831D-B0DC-2441-A33B-2F8D0970E475}"/>
                </a:ext>
              </a:extLst>
            </p:cNvPr>
            <p:cNvGrpSpPr/>
            <p:nvPr/>
          </p:nvGrpSpPr>
          <p:grpSpPr>
            <a:xfrm rot="8100000">
              <a:off x="8697724" y="1893615"/>
              <a:ext cx="672621" cy="3082004"/>
              <a:chOff x="8691860" y="1881643"/>
              <a:chExt cx="672621" cy="3082004"/>
            </a:xfrm>
          </p:grpSpPr>
          <p:sp>
            <p:nvSpPr>
              <p:cNvPr id="39" name="Up Arrow 38">
                <a:extLst>
                  <a:ext uri="{FF2B5EF4-FFF2-40B4-BE49-F238E27FC236}">
                    <a16:creationId xmlns:a16="http://schemas.microsoft.com/office/drawing/2014/main" id="{A8979A4E-53E0-3C42-AB4B-DF452F085240}"/>
                  </a:ext>
                </a:extLst>
              </p:cNvPr>
              <p:cNvSpPr/>
              <p:nvPr/>
            </p:nvSpPr>
            <p:spPr>
              <a:xfrm>
                <a:off x="8697589" y="1881643"/>
                <a:ext cx="666892" cy="605790"/>
              </a:xfrm>
              <a:prstGeom prst="upArrow">
                <a:avLst>
                  <a:gd name="adj1" fmla="val 52062"/>
                  <a:gd name="adj2" fmla="val 5279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Up Arrow 39">
                <a:extLst>
                  <a:ext uri="{FF2B5EF4-FFF2-40B4-BE49-F238E27FC236}">
                    <a16:creationId xmlns:a16="http://schemas.microsoft.com/office/drawing/2014/main" id="{3A91ABF6-0DC2-A54C-B63C-894E7543E352}"/>
                  </a:ext>
                </a:extLst>
              </p:cNvPr>
              <p:cNvSpPr/>
              <p:nvPr/>
            </p:nvSpPr>
            <p:spPr>
              <a:xfrm rot="10800000">
                <a:off x="8691860" y="4357857"/>
                <a:ext cx="666892" cy="605790"/>
              </a:xfrm>
              <a:prstGeom prst="upArrow">
                <a:avLst>
                  <a:gd name="adj1" fmla="val 52062"/>
                  <a:gd name="adj2" fmla="val 5279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467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Hopkins</dc:creator>
  <cp:lastModifiedBy>Microsoft Office User</cp:lastModifiedBy>
  <cp:revision>5</cp:revision>
  <dcterms:created xsi:type="dcterms:W3CDTF">2017-11-19T14:09:26Z</dcterms:created>
  <dcterms:modified xsi:type="dcterms:W3CDTF">2021-12-19T13:44:04Z</dcterms:modified>
</cp:coreProperties>
</file>