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jpeg" ContentType="image/jpeg"/>
  <Override PartName="/ppt/media/image24.jpeg" ContentType="image/jpeg"/>
  <Override PartName="/ppt/media/image10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22.jpeg" ContentType="image/jpeg"/>
  <Override PartName="/ppt/media/image1.png" ContentType="image/png"/>
  <Override PartName="/ppt/media/image30.jpeg" ContentType="image/jpeg"/>
  <Override PartName="/ppt/media/image2.png" ContentType="image/png"/>
  <Override PartName="/ppt/media/image4.jpeg" ContentType="image/jpeg"/>
  <Override PartName="/ppt/media/image20.jpeg" ContentType="image/jpeg"/>
  <Override PartName="/ppt/media/image3.png" ContentType="image/png"/>
  <Override PartName="/ppt/media/image29.jpeg" ContentType="image/jpeg"/>
  <Override PartName="/ppt/media/image7.png" ContentType="image/png"/>
  <Override PartName="/ppt/media/image13.jpeg" ContentType="image/jpeg"/>
  <Override PartName="/ppt/media/image11.png" ContentType="image/png"/>
  <Override PartName="/ppt/media/image12.jpeg" ContentType="image/jpeg"/>
  <Override PartName="/ppt/media/image1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5.jpeg" ContentType="image/jpeg"/>
  <Override PartName="/ppt/media/image21.jpeg" ContentType="image/jpeg"/>
  <Override PartName="/ppt/media/image17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FC7046C-9773-457B-9F91-F88DB6EE762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E30B72-0FDE-4D36-BC14-737168335EF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D9269A-260F-43B8-900A-A180B25CE2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6A1D2C-C4A1-43B6-AFDE-946BA17A8A5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EC9237-F550-43B0-A223-7CAAF2B45A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AD36F2-3444-45F3-9BB5-C6E8B16B923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DA7BFDA-A60A-4272-94B3-DFEE2D3D29A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F9D67C-3713-445A-9DEF-057D8757539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538E46-EF61-431C-984C-AF268CE0F7A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273D17-B97D-4A5A-935E-26B68860348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3D91AE-847E-4F6C-BAE0-F5F98230A7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687770-31FA-49F3-953E-842F172ED51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3C0BBB-2AA7-4F8A-AABD-624479ED03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951B6E-73C3-4894-A868-A95CD8CCC7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16C936-A749-4EC9-B3E7-D63209C7B5E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61CEF2-D7DA-4FA1-B70D-2D0FAE31571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2B906A-D0E0-4D40-9DF8-58EAB8A0FEB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687D26-BDDD-4D96-8EBC-BF908AE2EF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http://minheeblog.tistory.com/category/PPT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A60096-4A94-432D-9EC6-90F21659909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35640" y="2709000"/>
            <a:ext cx="547128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204000" y="4170600"/>
            <a:ext cx="2734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836720" y="1944000"/>
            <a:ext cx="547092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                     </a:t>
            </a:r>
            <a:r>
              <a:rPr b="1" lang="en-US" sz="66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병원 관리 시스템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915640" y="5922360"/>
            <a:ext cx="3598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NextIt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교육센터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844000" y="2731320"/>
            <a:ext cx="3598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April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539640" y="1484640"/>
            <a:ext cx="2518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1)  </a:t>
            </a:r>
            <a:r>
              <a:rPr b="1" lang="en-US" sz="18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rcRect l="26890" t="0" r="49148" b="46819"/>
          <a:stretch/>
        </p:blipFill>
        <p:spPr>
          <a:xfrm>
            <a:off x="5004000" y="2475000"/>
            <a:ext cx="574560" cy="1006560"/>
          </a:xfrm>
          <a:prstGeom prst="rect">
            <a:avLst/>
          </a:prstGeom>
          <a:ln>
            <a:noFill/>
          </a:ln>
        </p:spPr>
      </p:pic>
      <p:pic>
        <p:nvPicPr>
          <p:cNvPr id="190" name="Picture 2" descr=""/>
          <p:cNvPicPr/>
          <p:nvPr/>
        </p:nvPicPr>
        <p:blipFill>
          <a:blip r:embed="rId2"/>
          <a:srcRect l="50792" t="0" r="25291" b="46819"/>
          <a:stretch/>
        </p:blipFill>
        <p:spPr>
          <a:xfrm>
            <a:off x="6084000" y="2619000"/>
            <a:ext cx="461520" cy="808560"/>
          </a:xfrm>
          <a:prstGeom prst="rect">
            <a:avLst/>
          </a:prstGeom>
          <a:ln>
            <a:noFill/>
          </a:ln>
        </p:spPr>
      </p:pic>
      <p:sp>
        <p:nvSpPr>
          <p:cNvPr id="191" name="CustomShape 5"/>
          <p:cNvSpPr/>
          <p:nvPr/>
        </p:nvSpPr>
        <p:spPr>
          <a:xfrm>
            <a:off x="5652000" y="2691000"/>
            <a:ext cx="358560" cy="574560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Picture 2" descr=""/>
          <p:cNvPicPr/>
          <p:nvPr/>
        </p:nvPicPr>
        <p:blipFill>
          <a:blip r:embed="rId3"/>
          <a:srcRect l="26890" t="0" r="49148" b="46819"/>
          <a:stretch/>
        </p:blipFill>
        <p:spPr>
          <a:xfrm>
            <a:off x="2771640" y="2763000"/>
            <a:ext cx="369000" cy="646560"/>
          </a:xfrm>
          <a:prstGeom prst="rect">
            <a:avLst/>
          </a:prstGeom>
          <a:ln>
            <a:noFill/>
          </a:ln>
        </p:spPr>
      </p:pic>
      <p:pic>
        <p:nvPicPr>
          <p:cNvPr id="193" name="Picture 2" descr=""/>
          <p:cNvPicPr/>
          <p:nvPr/>
        </p:nvPicPr>
        <p:blipFill>
          <a:blip r:embed="rId4"/>
          <a:srcRect l="50792" t="0" r="25291" b="46819"/>
          <a:stretch/>
        </p:blipFill>
        <p:spPr>
          <a:xfrm>
            <a:off x="3553560" y="2475000"/>
            <a:ext cx="585000" cy="1024560"/>
          </a:xfrm>
          <a:prstGeom prst="rect">
            <a:avLst/>
          </a:prstGeom>
          <a:ln>
            <a:noFill/>
          </a:ln>
        </p:spPr>
      </p:pic>
      <p:sp>
        <p:nvSpPr>
          <p:cNvPr id="194" name="CustomShape 6"/>
          <p:cNvSpPr/>
          <p:nvPr/>
        </p:nvSpPr>
        <p:spPr>
          <a:xfrm flipH="1">
            <a:off x="3202560" y="2691000"/>
            <a:ext cx="358560" cy="574560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>
            <a:off x="827640" y="3717000"/>
            <a:ext cx="597528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5364000" y="271800"/>
            <a:ext cx="3598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과목이름이나 영문타이틀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427320" y="836640"/>
            <a:ext cx="1726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민희블로그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435600" y="1167120"/>
            <a:ext cx="3238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심플한피피티는 무엇인가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CustomShape 12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467640" y="1556640"/>
            <a:ext cx="820764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1)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2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2)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99640" y="1949760"/>
            <a:ext cx="7487280" cy="50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60840" rIns="60840" tIns="60840" bIns="60840" anchor="ctr"/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899640" y="2451600"/>
            <a:ext cx="748728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37600" rIns="113760" tIns="20160" bIns="20160"/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899640" y="3610800"/>
            <a:ext cx="7487280" cy="50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60840" rIns="60840" tIns="60840" bIns="60840" anchor="ctr"/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899640" y="4112640"/>
            <a:ext cx="748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37600" rIns="113760" tIns="20160" bIns="20160"/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5364000" y="271800"/>
            <a:ext cx="3598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과목이름이나 영문타이틀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427320" y="836640"/>
            <a:ext cx="1726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민희블로그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435600" y="1167120"/>
            <a:ext cx="3238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심플한피피티는 무엇인가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2483640" y="1412640"/>
            <a:ext cx="4174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40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   </a:t>
            </a:r>
            <a:r>
              <a:rPr b="1" lang="en-US" sz="1800" spc="-140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심플한 피피티 만들기는 무엇인가   </a:t>
            </a:r>
            <a:r>
              <a:rPr b="1" lang="en-US" sz="1800" spc="-140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83640" y="2205000"/>
            <a:ext cx="7487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CustomShape 6"/>
          <p:cNvSpPr/>
          <p:nvPr/>
        </p:nvSpPr>
        <p:spPr>
          <a:xfrm rot="5400000">
            <a:off x="5514480" y="372600"/>
            <a:ext cx="781200" cy="44377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53280" rIns="53280" tIns="26640" bIns="26640" anchor="ctr" vert="vert"/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1187640" y="2103480"/>
            <a:ext cx="2495520" cy="976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64800" rIns="64800" tIns="32400" bIns="32400" anchor="ctr"/>
          <a:p>
            <a:pPr algn="ctr">
              <a:lnSpc>
                <a:spcPct val="90000"/>
              </a:lnSpc>
            </a:pPr>
            <a:r>
              <a:rPr b="1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8"/>
          <p:cNvSpPr/>
          <p:nvPr/>
        </p:nvSpPr>
        <p:spPr>
          <a:xfrm rot="5400000">
            <a:off x="5514480" y="1400040"/>
            <a:ext cx="781200" cy="44377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53280" rIns="53280" tIns="26640" bIns="26640" anchor="ctr" vert="vert"/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87640" y="3130560"/>
            <a:ext cx="2495520" cy="976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64800" rIns="64800" tIns="32400" bIns="32400" anchor="ctr"/>
          <a:p>
            <a:pPr algn="ctr">
              <a:lnSpc>
                <a:spcPct val="90000"/>
              </a:lnSpc>
            </a:pPr>
            <a:r>
              <a:rPr b="1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CustomShape 10"/>
          <p:cNvSpPr/>
          <p:nvPr/>
        </p:nvSpPr>
        <p:spPr>
          <a:xfrm rot="5400000">
            <a:off x="5514480" y="2427120"/>
            <a:ext cx="781200" cy="44377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53280" rIns="53280" tIns="26640" bIns="26640" anchor="ctr" vert="vert"/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http://minheeblog.tistory.com/category/PPT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1187640" y="4157640"/>
            <a:ext cx="2495520" cy="976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64800" rIns="64800" tIns="32400" bIns="32400" anchor="ctr"/>
          <a:p>
            <a:pPr algn="ctr">
              <a:lnSpc>
                <a:spcPct val="90000"/>
              </a:lnSpc>
            </a:pPr>
            <a:r>
              <a:rPr b="1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CustomShape 12"/>
          <p:cNvSpPr/>
          <p:nvPr/>
        </p:nvSpPr>
        <p:spPr>
          <a:xfrm rot="5400000">
            <a:off x="5514480" y="3454200"/>
            <a:ext cx="781200" cy="44377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53280" rIns="53280" tIns="26640" bIns="26640" anchor="ctr" vert="vert"/>
          <a:p>
            <a:pPr lvl="1" marL="114480" indent="-1130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1187640" y="5185080"/>
            <a:ext cx="2495520" cy="976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64800" rIns="64800" tIns="32400" bIns="32400" anchor="ctr"/>
          <a:p>
            <a:pPr algn="ctr">
              <a:lnSpc>
                <a:spcPct val="90000"/>
              </a:lnSpc>
            </a:pPr>
            <a:r>
              <a:rPr b="1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Subject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1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5364000" y="271800"/>
            <a:ext cx="3598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과목이름이나 영문타이틀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427320" y="836640"/>
            <a:ext cx="1726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민희블로그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435600" y="1167120"/>
            <a:ext cx="3238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심플한피피티는 무엇인가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4070520" y="1412640"/>
            <a:ext cx="888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표 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36" name="Table 7"/>
          <p:cNvGraphicFramePr/>
          <p:nvPr/>
        </p:nvGraphicFramePr>
        <p:xfrm>
          <a:off x="611640" y="1917000"/>
          <a:ext cx="7992360" cy="3615480"/>
        </p:xfrm>
        <a:graphic>
          <a:graphicData uri="http://schemas.openxmlformats.org/drawingml/2006/table">
            <a:tbl>
              <a:tblPr/>
              <a:tblGrid>
                <a:gridCol w="1743480"/>
                <a:gridCol w="6249240"/>
              </a:tblGrid>
              <a:tr h="267120">
                <a:tc>
                  <a:txBody>
                    <a:bodyPr lIns="41400" rIns="4140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범주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41400" rIns="4140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예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 lIns="41400" rIns="4140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41400" rIns="41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http://minheeblog.tistory.com/category/PPT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 lIns="41400" rIns="4140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41400" rIns="41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http://minheeblog.tistory.com/category/PPT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5960">
                <a:tc>
                  <a:txBody>
                    <a:bodyPr lIns="41400" rIns="4140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41400" rIns="41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http://minheeblog.tistory.com/category/PPT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1040">
                <a:tc>
                  <a:txBody>
                    <a:bodyPr lIns="41400" rIns="4140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41400" rIns="41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http://minheeblog.tistory.com/category/PPT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41400" marR="41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7" name="CustomShape 8"/>
          <p:cNvSpPr/>
          <p:nvPr/>
        </p:nvSpPr>
        <p:spPr>
          <a:xfrm>
            <a:off x="5364000" y="271800"/>
            <a:ext cx="3598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과목이름이나 영문타이틀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"/>
          <p:cNvSpPr/>
          <p:nvPr/>
        </p:nvSpPr>
        <p:spPr>
          <a:xfrm>
            <a:off x="683640" y="4149000"/>
            <a:ext cx="7919280" cy="21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683640" y="3615480"/>
            <a:ext cx="1798920" cy="430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5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45" name="Table 6"/>
          <p:cNvGraphicFramePr/>
          <p:nvPr/>
        </p:nvGraphicFramePr>
        <p:xfrm>
          <a:off x="683640" y="1484640"/>
          <a:ext cx="7848000" cy="1943640"/>
        </p:xfrm>
        <a:graphic>
          <a:graphicData uri="http://schemas.openxmlformats.org/drawingml/2006/table">
            <a:tbl>
              <a:tblPr/>
              <a:tblGrid>
                <a:gridCol w="1122840"/>
                <a:gridCol w="893160"/>
                <a:gridCol w="1368000"/>
                <a:gridCol w="1296000"/>
                <a:gridCol w="1152000"/>
                <a:gridCol w="2016360"/>
              </a:tblGrid>
              <a:tr h="469080"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1474920"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64440" rIns="64440"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내용을 입력하세요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64440" marR="644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CustomShape 7"/>
          <p:cNvSpPr/>
          <p:nvPr/>
        </p:nvSpPr>
        <p:spPr>
          <a:xfrm>
            <a:off x="971640" y="4329720"/>
            <a:ext cx="7199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http://minheeblog.tistory.com/category/PPT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776880" y="3646800"/>
            <a:ext cx="2734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소제목을 입력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427320" y="836640"/>
            <a:ext cx="172692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0"/>
          <p:cNvSpPr/>
          <p:nvPr/>
        </p:nvSpPr>
        <p:spPr>
          <a:xfrm>
            <a:off x="611640" y="1167120"/>
            <a:ext cx="306288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표제목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5364000" y="271800"/>
            <a:ext cx="3598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과목이름이나 영문타이틀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CustomShape 13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467640" y="2421000"/>
            <a:ext cx="8279640" cy="17269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539640" y="1556640"/>
            <a:ext cx="3310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1)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소재목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755640" y="1845000"/>
            <a:ext cx="79192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“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피피티”을 만들기는 너무나 귀찮은 일이다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9" name="_x48549128" descr=""/>
          <p:cNvPicPr/>
          <p:nvPr/>
        </p:nvPicPr>
        <p:blipFill>
          <a:blip r:embed="rId1"/>
          <a:stretch/>
        </p:blipFill>
        <p:spPr>
          <a:xfrm>
            <a:off x="3204000" y="4293000"/>
            <a:ext cx="2698560" cy="1798560"/>
          </a:xfrm>
          <a:prstGeom prst="rect">
            <a:avLst/>
          </a:prstGeom>
          <a:ln>
            <a:noFill/>
          </a:ln>
        </p:spPr>
      </p:pic>
      <p:pic>
        <p:nvPicPr>
          <p:cNvPr id="260" name="_x48549128" descr=""/>
          <p:cNvPicPr/>
          <p:nvPr/>
        </p:nvPicPr>
        <p:blipFill>
          <a:blip r:embed="rId2"/>
          <a:stretch/>
        </p:blipFill>
        <p:spPr>
          <a:xfrm>
            <a:off x="5988240" y="4293360"/>
            <a:ext cx="2698560" cy="1798560"/>
          </a:xfrm>
          <a:prstGeom prst="rect">
            <a:avLst/>
          </a:prstGeom>
          <a:ln>
            <a:noFill/>
          </a:ln>
        </p:spPr>
      </p:pic>
      <p:pic>
        <p:nvPicPr>
          <p:cNvPr id="261" name="_x189903544" descr=""/>
          <p:cNvPicPr/>
          <p:nvPr/>
        </p:nvPicPr>
        <p:blipFill>
          <a:blip r:embed="rId3"/>
          <a:stretch/>
        </p:blipFill>
        <p:spPr>
          <a:xfrm>
            <a:off x="406800" y="4296960"/>
            <a:ext cx="2698560" cy="1798560"/>
          </a:xfrm>
          <a:prstGeom prst="rect">
            <a:avLst/>
          </a:prstGeom>
          <a:ln>
            <a:noFill/>
          </a:ln>
        </p:spPr>
      </p:pic>
      <p:sp>
        <p:nvSpPr>
          <p:cNvPr id="262" name="CustomShape 7"/>
          <p:cNvSpPr/>
          <p:nvPr/>
        </p:nvSpPr>
        <p:spPr>
          <a:xfrm>
            <a:off x="427320" y="836640"/>
            <a:ext cx="1726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민희블로그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435600" y="1167120"/>
            <a:ext cx="3238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심플한피피티는 무엇인가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CustomShape 9"/>
          <p:cNvSpPr/>
          <p:nvPr/>
        </p:nvSpPr>
        <p:spPr>
          <a:xfrm>
            <a:off x="827640" y="2637000"/>
            <a:ext cx="712728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4960" indent="-263520">
              <a:lnSpc>
                <a:spcPct val="150000"/>
              </a:lnSpc>
            </a:pP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①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64960" indent="-263520">
              <a:lnSpc>
                <a:spcPct val="150000"/>
              </a:lnSpc>
            </a:pP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②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64960" indent="-263520">
              <a:lnSpc>
                <a:spcPct val="150000"/>
              </a:lnSpc>
            </a:pP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③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64960" indent="-263520">
              <a:lnSpc>
                <a:spcPct val="150000"/>
              </a:lnSpc>
            </a:pP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④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</a:t>
            </a:r>
            <a:r>
              <a:rPr b="1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64960" indent="-26352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CustomShape 10"/>
          <p:cNvSpPr/>
          <p:nvPr/>
        </p:nvSpPr>
        <p:spPr>
          <a:xfrm>
            <a:off x="827640" y="4797000"/>
            <a:ext cx="18709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우클릭 그림바꾸기로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그림바꿔주세요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3564000" y="4797000"/>
            <a:ext cx="18709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우클릭 그림바꾸기로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그림바꿔주세요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6516360" y="4797000"/>
            <a:ext cx="18709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우클릭 그림바꾸기로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그림바꿔주세요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5364000" y="271800"/>
            <a:ext cx="3598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과목이름이나 영문타이틀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CustomShape 1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51640" y="3069000"/>
            <a:ext cx="8639640" cy="352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2627640" y="1052640"/>
            <a:ext cx="3857400" cy="3857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"/>
          <p:cNvSpPr/>
          <p:nvPr/>
        </p:nvSpPr>
        <p:spPr>
          <a:xfrm>
            <a:off x="5364000" y="271800"/>
            <a:ext cx="3598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과목이름이나 영문타이틀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2699640" y="2565000"/>
            <a:ext cx="3814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THANK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YOU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3204000" y="5178600"/>
            <a:ext cx="2734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발표자 박 민 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6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</a:t>
            </a: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989880" y="2880000"/>
            <a:ext cx="1265400" cy="421200"/>
          </a:xfrm>
          <a:prstGeom prst="rect">
            <a:avLst/>
          </a:prstGeom>
          <a:ln>
            <a:noFill/>
          </a:ln>
        </p:spPr>
      </p:pic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2232000" y="2697480"/>
            <a:ext cx="1475640" cy="829800"/>
          </a:xfrm>
          <a:prstGeom prst="rect">
            <a:avLst/>
          </a:prstGeom>
          <a:ln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2592000" y="4231800"/>
            <a:ext cx="1564200" cy="87948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4"/>
          <a:stretch/>
        </p:blipFill>
        <p:spPr>
          <a:xfrm>
            <a:off x="5508000" y="2628000"/>
            <a:ext cx="1029960" cy="102996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5"/>
          <a:stretch/>
        </p:blipFill>
        <p:spPr>
          <a:xfrm>
            <a:off x="4536000" y="3953880"/>
            <a:ext cx="1364760" cy="11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</a:t>
            </a: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3989880" y="2880000"/>
            <a:ext cx="1265400" cy="42120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232000" y="2697480"/>
            <a:ext cx="1475640" cy="82980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2592000" y="4231800"/>
            <a:ext cx="1564200" cy="87948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4"/>
          <a:stretch/>
        </p:blipFill>
        <p:spPr>
          <a:xfrm>
            <a:off x="5508000" y="2628000"/>
            <a:ext cx="1029960" cy="102996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5"/>
          <a:stretch/>
        </p:blipFill>
        <p:spPr>
          <a:xfrm>
            <a:off x="4536000" y="3953880"/>
            <a:ext cx="1364760" cy="11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5640" y="3285000"/>
            <a:ext cx="1366560" cy="19429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23640" y="548640"/>
            <a:ext cx="4174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CONTENTS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1772640"/>
            <a:ext cx="8495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01    02    03    04    05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Line 4"/>
          <p:cNvSpPr/>
          <p:nvPr/>
        </p:nvSpPr>
        <p:spPr>
          <a:xfrm>
            <a:off x="528840" y="2708640"/>
            <a:ext cx="1152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5"/>
          <p:cNvSpPr/>
          <p:nvPr/>
        </p:nvSpPr>
        <p:spPr>
          <a:xfrm>
            <a:off x="2195640" y="2708640"/>
            <a:ext cx="1152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6"/>
          <p:cNvSpPr/>
          <p:nvPr/>
        </p:nvSpPr>
        <p:spPr>
          <a:xfrm>
            <a:off x="3923640" y="2708640"/>
            <a:ext cx="11523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7"/>
          <p:cNvSpPr/>
          <p:nvPr/>
        </p:nvSpPr>
        <p:spPr>
          <a:xfrm>
            <a:off x="5652000" y="2708640"/>
            <a:ext cx="1152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8"/>
          <p:cNvSpPr/>
          <p:nvPr/>
        </p:nvSpPr>
        <p:spPr>
          <a:xfrm>
            <a:off x="7380000" y="2708640"/>
            <a:ext cx="11523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9"/>
          <p:cNvSpPr/>
          <p:nvPr/>
        </p:nvSpPr>
        <p:spPr>
          <a:xfrm>
            <a:off x="393120" y="2843640"/>
            <a:ext cx="1366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>
            <a:off x="395640" y="3429000"/>
            <a:ext cx="136656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기술스택 소개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2123640" y="3285000"/>
            <a:ext cx="1366560" cy="19429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2"/>
          <p:cNvSpPr/>
          <p:nvPr/>
        </p:nvSpPr>
        <p:spPr>
          <a:xfrm>
            <a:off x="3852000" y="3285000"/>
            <a:ext cx="1366560" cy="19429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3"/>
          <p:cNvSpPr/>
          <p:nvPr/>
        </p:nvSpPr>
        <p:spPr>
          <a:xfrm>
            <a:off x="5580000" y="3285000"/>
            <a:ext cx="1366560" cy="19429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4"/>
          <p:cNvSpPr/>
          <p:nvPr/>
        </p:nvSpPr>
        <p:spPr>
          <a:xfrm>
            <a:off x="7308360" y="3285000"/>
            <a:ext cx="1366560" cy="19429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5"/>
          <p:cNvSpPr/>
          <p:nvPr/>
        </p:nvSpPr>
        <p:spPr>
          <a:xfrm>
            <a:off x="2123640" y="3429000"/>
            <a:ext cx="136656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3852000" y="3429000"/>
            <a:ext cx="136656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5580000" y="3429000"/>
            <a:ext cx="136656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CustomShape 18"/>
          <p:cNvSpPr/>
          <p:nvPr/>
        </p:nvSpPr>
        <p:spPr>
          <a:xfrm>
            <a:off x="7308360" y="3429000"/>
            <a:ext cx="136656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- </a:t>
            </a:r>
            <a:r>
              <a:rPr b="1" lang="en-US" sz="12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CustomShape 19"/>
          <p:cNvSpPr/>
          <p:nvPr/>
        </p:nvSpPr>
        <p:spPr>
          <a:xfrm>
            <a:off x="2051640" y="2843640"/>
            <a:ext cx="1654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ERD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CustomShape 20"/>
          <p:cNvSpPr/>
          <p:nvPr/>
        </p:nvSpPr>
        <p:spPr>
          <a:xfrm>
            <a:off x="3708000" y="2843640"/>
            <a:ext cx="1654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화면설계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CustomShape 21"/>
          <p:cNvSpPr/>
          <p:nvPr/>
        </p:nvSpPr>
        <p:spPr>
          <a:xfrm>
            <a:off x="5292000" y="2853000"/>
            <a:ext cx="1870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제목을 입력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CustomShape 22"/>
          <p:cNvSpPr/>
          <p:nvPr/>
        </p:nvSpPr>
        <p:spPr>
          <a:xfrm>
            <a:off x="6840720" y="2843640"/>
            <a:ext cx="2194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8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제목을 입력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CustomShape 23"/>
          <p:cNvSpPr/>
          <p:nvPr/>
        </p:nvSpPr>
        <p:spPr>
          <a:xfrm>
            <a:off x="2915640" y="5922360"/>
            <a:ext cx="35989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여기에 로고를 넣어주세요</a:t>
            </a: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CustomShape 24"/>
          <p:cNvSpPr/>
          <p:nvPr/>
        </p:nvSpPr>
        <p:spPr>
          <a:xfrm>
            <a:off x="216000" y="2803320"/>
            <a:ext cx="1654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기술스택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</a:t>
            </a: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989880" y="2880000"/>
            <a:ext cx="1265400" cy="4212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232000" y="2697480"/>
            <a:ext cx="1475640" cy="829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592000" y="4231800"/>
            <a:ext cx="1564200" cy="8794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5508000" y="2628000"/>
            <a:ext cx="1029960" cy="10299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4536000" y="3953880"/>
            <a:ext cx="1364760" cy="11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ERD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ERD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40000" y="2305080"/>
            <a:ext cx="6467760" cy="33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WBS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WBS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152000" y="2365560"/>
            <a:ext cx="6890400" cy="30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WBS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WBS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68000" y="2311200"/>
            <a:ext cx="6376320" cy="301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화면 설계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4.</a:t>
            </a: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화면 설계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755640" y="3108960"/>
            <a:ext cx="1294560" cy="43056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755640" y="2495160"/>
            <a:ext cx="1294560" cy="4305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539640" y="1484640"/>
            <a:ext cx="676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1)  </a:t>
            </a:r>
            <a:r>
              <a:rPr b="1" lang="en-US" sz="18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827640" y="1772640"/>
            <a:ext cx="7775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1" lang="en-US" sz="20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“</a:t>
            </a:r>
            <a:r>
              <a:rPr b="1" lang="en-US" sz="20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민희블로그”</a:t>
            </a:r>
            <a:r>
              <a:rPr b="0" lang="en-US" sz="20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는 심플한 피피티를 얻을 수 있는 좋은 블로그 이다</a:t>
            </a:r>
            <a:r>
              <a:rPr b="0" lang="en-US" sz="20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2699640" y="4005000"/>
            <a:ext cx="48952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2267640" y="3995640"/>
            <a:ext cx="64656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예</a:t>
            </a:r>
            <a:r>
              <a:rPr b="0" lang="en-US" sz="1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2555640" y="4725000"/>
            <a:ext cx="5759280" cy="8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1" lang="en-US" sz="2000" spc="-140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심플한피피티의 목표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6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그냥 최대한 단순하게 표현을 하도록 한다</a:t>
            </a:r>
            <a:r>
              <a:rPr b="0" lang="en-US" sz="16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6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색은 </a:t>
            </a:r>
            <a:r>
              <a:rPr b="0" lang="en-US" sz="16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</a:t>
            </a:r>
            <a:r>
              <a:rPr b="0" lang="en-US" sz="16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가지 이상을 사용하지 않는 것이  바람직하다고 생각한다</a:t>
            </a:r>
            <a:r>
              <a:rPr b="0" lang="en-US" sz="16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827640" y="4941000"/>
            <a:ext cx="1294560" cy="8625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2"/>
          <p:cNvSpPr/>
          <p:nvPr/>
        </p:nvSpPr>
        <p:spPr>
          <a:xfrm>
            <a:off x="2339640" y="4869000"/>
            <a:ext cx="6191280" cy="1150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3"/>
          <p:cNvSpPr/>
          <p:nvPr/>
        </p:nvSpPr>
        <p:spPr>
          <a:xfrm>
            <a:off x="971640" y="2555640"/>
            <a:ext cx="934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971640" y="3131640"/>
            <a:ext cx="934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소제목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2195640" y="2555640"/>
            <a:ext cx="4246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2195640" y="3131640"/>
            <a:ext cx="6119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내용을 입력하세요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http://minheeblog.tistory.com/category/PPT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ERD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51640" y="620640"/>
            <a:ext cx="8639640" cy="59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971640" y="2062440"/>
            <a:ext cx="7199280" cy="391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971640" y="1196640"/>
            <a:ext cx="7199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“           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068000" y="74160"/>
            <a:ext cx="934560" cy="934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7164360" y="6546960"/>
            <a:ext cx="1726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MINHEEBLOG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3996000" y="479160"/>
            <a:ext cx="107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1331640" y="3357000"/>
            <a:ext cx="6623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971640" y="2062440"/>
            <a:ext cx="7127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Line 10"/>
          <p:cNvSpPr/>
          <p:nvPr/>
        </p:nvSpPr>
        <p:spPr>
          <a:xfrm>
            <a:off x="2123640" y="1916640"/>
            <a:ext cx="48243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CustomShape 11"/>
          <p:cNvSpPr/>
          <p:nvPr/>
        </p:nvSpPr>
        <p:spPr>
          <a:xfrm>
            <a:off x="257760" y="271800"/>
            <a:ext cx="121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</a:t>
            </a:r>
            <a:r>
              <a:rPr b="1" lang="en-US" sz="12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2411640" y="1268640"/>
            <a:ext cx="4318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40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HY헤드라인M"/>
              </a:rPr>
              <a:t>기술 스택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989880" y="2880000"/>
            <a:ext cx="1265400" cy="4212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2232000" y="2697480"/>
            <a:ext cx="1475640" cy="8298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2592000" y="4231800"/>
            <a:ext cx="1564200" cy="8794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5508000" y="2628000"/>
            <a:ext cx="1029960" cy="1029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5"/>
          <a:stretch/>
        </p:blipFill>
        <p:spPr>
          <a:xfrm>
            <a:off x="4536000" y="3953880"/>
            <a:ext cx="1364760" cy="11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Application>LibreOffice/5.1.6.2$Linux_X86_64 LibreOffice_project/10m0$Build-2</Application>
  <Words>439</Words>
  <Paragraphs>215</Paragraphs>
  <Company>LG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2016-11-03T20:47:04Z</dcterms:created>
  <dc:creator>minhee park</dc:creator>
  <dc:description/>
  <dc:language>ko-KR</dc:language>
  <cp:lastModifiedBy/>
  <dcterms:modified xsi:type="dcterms:W3CDTF">2018-08-31T10:14:50Z</dcterms:modified>
  <cp:revision>23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LG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