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907587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CDC4B10-F98B-4BAB-B46C-45CB0325603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95360" y="3682080"/>
            <a:ext cx="89161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64120" y="3682080"/>
            <a:ext cx="43509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95360" y="3682080"/>
            <a:ext cx="43509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4606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4606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95360" y="273600"/>
            <a:ext cx="89161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95360" y="3682080"/>
            <a:ext cx="43509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64120" y="3682080"/>
            <a:ext cx="43509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89161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95360" y="3682080"/>
            <a:ext cx="89161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64120" y="3682080"/>
            <a:ext cx="43509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95360" y="3682080"/>
            <a:ext cx="43509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24606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24606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95360" y="273600"/>
            <a:ext cx="89161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95360" y="3682080"/>
            <a:ext cx="43509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64120" y="3682080"/>
            <a:ext cx="43509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89161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44280" y="44280"/>
            <a:ext cx="7324200" cy="6406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Line 2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1700000" sp="13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DejaVu Sans"/>
              </a:rPr>
              <a:t>프로젝트 시행사 로고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37680" y="5099040"/>
            <a:ext cx="9229320" cy="10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작성자 </a:t>
            </a:r>
            <a:r>
              <a:rPr b="1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</a:t>
            </a:r>
            <a:r>
              <a:rPr b="1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한성민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87880" y="1728000"/>
            <a:ext cx="891576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웹 게시판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88000" y="6597720"/>
            <a:ext cx="285120" cy="142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7240" y="115200"/>
            <a:ext cx="71985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4" name="Table 3"/>
          <p:cNvGraphicFramePr/>
          <p:nvPr/>
        </p:nvGraphicFramePr>
        <p:xfrm>
          <a:off x="7464240" y="1828080"/>
          <a:ext cx="2334960" cy="4259880"/>
        </p:xfrm>
        <a:graphic>
          <a:graphicData uri="http://schemas.openxmlformats.org/drawingml/2006/table">
            <a:tbl>
              <a:tblPr/>
              <a:tblGrid>
                <a:gridCol w="2335320"/>
              </a:tblGrid>
              <a:tr h="39240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화면설명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86784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문의사항 게시판으로 연결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글을 클릭하면 해당 게시글로    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 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이동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목록화면 재조회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글쓰기 창으로 이동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" name="Table 4"/>
          <p:cNvGraphicFramePr/>
          <p:nvPr/>
        </p:nvGraphicFramePr>
        <p:xfrm>
          <a:off x="7479720" y="215640"/>
          <a:ext cx="2347920" cy="1476000"/>
        </p:xfrm>
        <a:graphic>
          <a:graphicData uri="http://schemas.openxmlformats.org/drawingml/2006/table">
            <a:tbl>
              <a:tblPr/>
              <a:tblGrid>
                <a:gridCol w="964080"/>
                <a:gridCol w="1384200"/>
              </a:tblGrid>
              <a:tr h="3560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작성일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2017.4.29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60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작성자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한성민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841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화면명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메인게시판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980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화면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main.html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360000" y="1135800"/>
            <a:ext cx="6839640" cy="448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87440" y="6597720"/>
            <a:ext cx="285120" cy="142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7240" y="115200"/>
            <a:ext cx="71985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9" name="Table 3"/>
          <p:cNvGraphicFramePr/>
          <p:nvPr/>
        </p:nvGraphicFramePr>
        <p:xfrm>
          <a:off x="7464240" y="1828080"/>
          <a:ext cx="2334960" cy="4260240"/>
        </p:xfrm>
        <a:graphic>
          <a:graphicData uri="http://schemas.openxmlformats.org/drawingml/2006/table">
            <a:tbl>
              <a:tblPr/>
              <a:tblGrid>
                <a:gridCol w="2335320"/>
              </a:tblGrid>
              <a:tr h="39240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화면설명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86784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문의사항 게시판으로 이동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첨부파일을 다운로드 할 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 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있다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.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다음글을 읽을수 있다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목록을 볼수 있다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수정화면 창으로 이동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6.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해당글을 삭제한다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" name="Table 4"/>
          <p:cNvGraphicFramePr/>
          <p:nvPr/>
        </p:nvGraphicFramePr>
        <p:xfrm>
          <a:off x="7480080" y="216000"/>
          <a:ext cx="2347920" cy="1476000"/>
        </p:xfrm>
        <a:graphic>
          <a:graphicData uri="http://schemas.openxmlformats.org/drawingml/2006/table">
            <a:tbl>
              <a:tblPr/>
              <a:tblGrid>
                <a:gridCol w="964080"/>
                <a:gridCol w="1384200"/>
              </a:tblGrid>
              <a:tr h="3560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작성일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2017.4.29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60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작성자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한성민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841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화면명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목록게시판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980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화면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Board.html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288360" y="792000"/>
            <a:ext cx="6839640" cy="552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87440" y="6597720"/>
            <a:ext cx="285120" cy="142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7240" y="115200"/>
            <a:ext cx="71985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94" name="Table 3"/>
          <p:cNvGraphicFramePr/>
          <p:nvPr/>
        </p:nvGraphicFramePr>
        <p:xfrm>
          <a:off x="7464240" y="1828080"/>
          <a:ext cx="2334960" cy="4260240"/>
        </p:xfrm>
        <a:graphic>
          <a:graphicData uri="http://schemas.openxmlformats.org/drawingml/2006/table">
            <a:tbl>
              <a:tblPr/>
              <a:tblGrid>
                <a:gridCol w="2335320"/>
              </a:tblGrid>
              <a:tr h="39240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화면설명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86784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첨부파일을 올릴수 있다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목록화면으로 이동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수정화면 창으로 이동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4.5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제목과 글을 수정할수 있다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Table 4"/>
          <p:cNvGraphicFramePr/>
          <p:nvPr/>
        </p:nvGraphicFramePr>
        <p:xfrm>
          <a:off x="7480440" y="108360"/>
          <a:ext cx="2349000" cy="1630080"/>
        </p:xfrm>
        <a:graphic>
          <a:graphicData uri="http://schemas.openxmlformats.org/drawingml/2006/table">
            <a:tbl>
              <a:tblPr/>
              <a:tblGrid>
                <a:gridCol w="964080"/>
                <a:gridCol w="1384920"/>
              </a:tblGrid>
              <a:tr h="3931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작성일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2017.4.29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31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작성자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한성민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408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화면명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글 수정창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976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화면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update.html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432360" y="837720"/>
            <a:ext cx="6839640" cy="499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87440" y="6597720"/>
            <a:ext cx="285120" cy="142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7240" y="115200"/>
            <a:ext cx="71985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99" name="Table 3"/>
          <p:cNvGraphicFramePr/>
          <p:nvPr/>
        </p:nvGraphicFramePr>
        <p:xfrm>
          <a:off x="7464240" y="1828080"/>
          <a:ext cx="2334960" cy="4260240"/>
        </p:xfrm>
        <a:graphic>
          <a:graphicData uri="http://schemas.openxmlformats.org/drawingml/2006/table">
            <a:tbl>
              <a:tblPr/>
              <a:tblGrid>
                <a:gridCol w="2335320"/>
              </a:tblGrid>
              <a:tr h="39240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화면설명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86784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제목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,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작성자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,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글을 작성할 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있다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.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첨부파일을 올릴수 있다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목록화면 창으로 이동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게시글을 등록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Table 4"/>
          <p:cNvGraphicFramePr/>
          <p:nvPr/>
        </p:nvGraphicFramePr>
        <p:xfrm>
          <a:off x="7479720" y="215640"/>
          <a:ext cx="2347920" cy="1476000"/>
        </p:xfrm>
        <a:graphic>
          <a:graphicData uri="http://schemas.openxmlformats.org/drawingml/2006/table">
            <a:tbl>
              <a:tblPr/>
              <a:tblGrid>
                <a:gridCol w="964080"/>
                <a:gridCol w="1384200"/>
              </a:tblGrid>
              <a:tr h="3560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작성일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2017.4.29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60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작성자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한성민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841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화면명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글쓰기 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980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화면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write.html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432000" y="648000"/>
            <a:ext cx="6839640" cy="528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2008-04-23T16:23:49Z</dcterms:created>
  <dc:creator>주진우</dc:creator>
  <dc:description>하루 일과 시간은 8시간!!</dc:description>
  <dc:language>ko-KR</dc:language>
  <cp:lastModifiedBy/>
  <dcterms:modified xsi:type="dcterms:W3CDTF">2017-05-01T15:44:24Z</dcterms:modified>
  <cp:revision>95</cp:revision>
  <dc:subject>SERENDIPITY</dc:subject>
  <dc:title>화면설계서 템플릿 Ver 1.01</dc:title>
</cp:coreProperties>
</file>